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4" r:id="rId3"/>
    <p:sldId id="262" r:id="rId4"/>
    <p:sldId id="261" r:id="rId5"/>
    <p:sldId id="273" r:id="rId6"/>
    <p:sldId id="256" r:id="rId7"/>
    <p:sldId id="265" r:id="rId8"/>
    <p:sldId id="266" r:id="rId9"/>
    <p:sldId id="268" r:id="rId10"/>
    <p:sldId id="276" r:id="rId11"/>
    <p:sldId id="275" r:id="rId12"/>
    <p:sldId id="271" r:id="rId13"/>
    <p:sldId id="272" r:id="rId14"/>
    <p:sldId id="263" r:id="rId15"/>
    <p:sldId id="278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a.alaska.edu/academicinnovations/design/qualitymatters.cfm" TargetMode="External"/><Relationship Id="rId4" Type="http://schemas.openxmlformats.org/officeDocument/2006/relationships/hyperlink" Target="http://commons.uaa.alaska.edu/groups/quality-matters-at-uaa/" TargetMode="External"/><Relationship Id="rId5" Type="http://schemas.openxmlformats.org/officeDocument/2006/relationships/hyperlink" Target="http://qualitymatters.commons.uaa.alaska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bwhite3@uaa.alaska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69" y="2620910"/>
            <a:ext cx="8042276" cy="3158138"/>
          </a:xfrm>
        </p:spPr>
        <p:txBody>
          <a:bodyPr anchor="t"/>
          <a:lstStyle/>
          <a:p>
            <a:r>
              <a:rPr lang="en-US" sz="3600" dirty="0" smtClean="0"/>
              <a:t>Social Media Marketing and Communication Strategies for </a:t>
            </a:r>
            <a:br>
              <a:rPr lang="en-US" sz="3600" dirty="0" smtClean="0"/>
            </a:br>
            <a:r>
              <a:rPr lang="en-US" sz="3600" dirty="0" smtClean="0"/>
              <a:t>QM Implementation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Melissa White</a:t>
            </a:r>
            <a:endParaRPr lang="en-US" sz="3600" dirty="0"/>
          </a:p>
        </p:txBody>
      </p:sp>
      <p:pic>
        <p:nvPicPr>
          <p:cNvPr id="4" name="Content Placeholder 3" descr="cropped-Quality-Matters-Web-Banner-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" b="-8528"/>
          <a:stretch/>
        </p:blipFill>
        <p:spPr>
          <a:xfrm>
            <a:off x="0" y="0"/>
            <a:ext cx="9144000" cy="2620910"/>
          </a:xfrm>
        </p:spPr>
      </p:pic>
    </p:spTree>
    <p:extLst>
      <p:ext uri="{BB962C8B-B14F-4D97-AF65-F5344CB8AC3E}">
        <p14:creationId xmlns:p14="http://schemas.microsoft.com/office/powerpoint/2010/main" val="75662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APPQMR Workshop </a:t>
            </a:r>
            <a:r>
              <a:rPr lang="en-US" sz="4000" dirty="0" err="1" smtClean="0"/>
              <a:t>eflyer</a:t>
            </a:r>
            <a:r>
              <a:rPr lang="en-US" sz="4000" dirty="0" smtClean="0"/>
              <a:t> </a:t>
            </a:r>
          </a:p>
          <a:p>
            <a:pPr lvl="1"/>
            <a:r>
              <a:rPr lang="en-US" sz="4000" dirty="0" smtClean="0"/>
              <a:t>25% open rate. 107 opened, 11 clicks</a:t>
            </a:r>
          </a:p>
          <a:p>
            <a:pPr lvl="1"/>
            <a:r>
              <a:rPr lang="en-US" sz="4000" dirty="0" smtClean="0"/>
              <a:t>23 % open rate, 96 opened, 10 clicks</a:t>
            </a:r>
          </a:p>
          <a:p>
            <a:pPr lvl="1"/>
            <a:r>
              <a:rPr lang="en-US" sz="4000" dirty="0" smtClean="0"/>
              <a:t>30.3% open rate, 125 opened 5 clicks</a:t>
            </a:r>
          </a:p>
          <a:p>
            <a:r>
              <a:rPr lang="en-US" sz="4000" dirty="0" smtClean="0"/>
              <a:t>Invitation to join Commons (APPQMR participants)</a:t>
            </a:r>
          </a:p>
          <a:p>
            <a:pPr lvl="1"/>
            <a:r>
              <a:rPr lang="en-US" sz="4000" dirty="0" smtClean="0"/>
              <a:t>35.0% open rate, 14 opened, 1 click </a:t>
            </a:r>
          </a:p>
          <a:p>
            <a:r>
              <a:rPr lang="en-US" sz="4200" dirty="0" smtClean="0"/>
              <a:t>Email invitations?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5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Successes…and “learning opportunities”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34 APPQMR Certificates</a:t>
            </a:r>
            <a:r>
              <a:rPr lang="en-US" sz="2800" dirty="0" smtClean="0"/>
              <a:t>…38 </a:t>
            </a:r>
            <a:r>
              <a:rPr lang="en-US" sz="2800" dirty="0" smtClean="0"/>
              <a:t>incomplete</a:t>
            </a:r>
          </a:p>
          <a:p>
            <a:r>
              <a:rPr lang="en-US" sz="2800" dirty="0" smtClean="0"/>
              <a:t>11 Peer Reviewer Courses…9 Certified Peer Reviewers…2 incomplete…2 CPE Reviewers</a:t>
            </a:r>
          </a:p>
          <a:p>
            <a:r>
              <a:rPr lang="en-US" sz="2800" dirty="0" smtClean="0"/>
              <a:t>4 of 5 informal peer reviews as part of cohort.</a:t>
            </a:r>
          </a:p>
          <a:p>
            <a:r>
              <a:rPr lang="en-US" sz="2800" dirty="0" smtClean="0"/>
              <a:t>31 members of the Commons group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98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54955" cy="1162050"/>
          </a:xfrm>
        </p:spPr>
        <p:txBody>
          <a:bodyPr/>
          <a:lstStyle/>
          <a:p>
            <a:r>
              <a:rPr lang="en-US" dirty="0" smtClean="0"/>
              <a:t>Upcoming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54955" cy="372015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Celebrate APPQMR certificates, Certified Peer Reviewers and Course Reviews.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Faculty leadership. QM is faculty-centered!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Kodiak College </a:t>
            </a:r>
            <a:endParaRPr lang="en-US" sz="2800" dirty="0"/>
          </a:p>
        </p:txBody>
      </p:sp>
      <p:pic>
        <p:nvPicPr>
          <p:cNvPr id="5" name="Picture Placeholder 4" descr="Screen Shot 2015-04-09 at 10.32.03 PM.pn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r="1781"/>
          <a:stretch>
            <a:fillRect/>
          </a:stretch>
        </p:blipFill>
        <p:spPr>
          <a:xfrm>
            <a:off x="4588353" y="359392"/>
            <a:ext cx="4159864" cy="6048359"/>
          </a:xfrm>
        </p:spPr>
      </p:pic>
      <p:sp>
        <p:nvSpPr>
          <p:cNvPr id="6" name="Right Arrow 5"/>
          <p:cNvSpPr/>
          <p:nvPr/>
        </p:nvSpPr>
        <p:spPr>
          <a:xfrm>
            <a:off x="3544811" y="5118618"/>
            <a:ext cx="910849" cy="3893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6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Social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/>
              <a:t>In groups discuss the strengths and challenges of this social networking and communication strategy.</a:t>
            </a:r>
          </a:p>
          <a:p>
            <a:r>
              <a:rPr lang="en-US" sz="3600" dirty="0" smtClean="0"/>
              <a:t>Share how your institution uses social media and marketing.</a:t>
            </a:r>
          </a:p>
          <a:p>
            <a:r>
              <a:rPr lang="en-US" sz="3600" dirty="0" smtClean="0"/>
              <a:t>Come up with an innovative approach!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85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Twitterpated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Take a photo with a new connection, or a highlight from this session.</a:t>
            </a:r>
          </a:p>
          <a:p>
            <a:r>
              <a:rPr lang="en-US" sz="3600" dirty="0" smtClean="0"/>
              <a:t>Tweet “to” @</a:t>
            </a:r>
            <a:r>
              <a:rPr lang="en-US" sz="3600" dirty="0" err="1" smtClean="0"/>
              <a:t>EdgeUAA</a:t>
            </a:r>
            <a:r>
              <a:rPr lang="en-US" sz="3600" dirty="0" smtClean="0"/>
              <a:t> with “re:” </a:t>
            </a:r>
            <a:r>
              <a:rPr lang="en-US" sz="3600" dirty="0" smtClean="0"/>
              <a:t>#QMCONFNW</a:t>
            </a:r>
          </a:p>
          <a:p>
            <a:r>
              <a:rPr lang="en-US" sz="3600" dirty="0" smtClean="0"/>
              <a:t>Will </a:t>
            </a:r>
            <a:r>
              <a:rPr lang="en-US" sz="3600" dirty="0" smtClean="0"/>
              <a:t>you take my photo? A group photo?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7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 descr="ThinkstockPhotos-4561109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4" y="1684236"/>
            <a:ext cx="7622430" cy="43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mbwhite3@uaa.alaska.edu</a:t>
            </a:r>
            <a:endParaRPr lang="en-US" dirty="0" smtClean="0"/>
          </a:p>
          <a:p>
            <a:r>
              <a:rPr lang="en-US" dirty="0">
                <a:hlinkClick r:id="rId3"/>
              </a:rPr>
              <a:t>http://www.uaa.alaska.edu/academicinnovations/design/</a:t>
            </a:r>
            <a:r>
              <a:rPr lang="en-US" dirty="0" smtClean="0">
                <a:hlinkClick r:id="rId3"/>
              </a:rPr>
              <a:t>qualitymatters.cfm</a:t>
            </a:r>
            <a:endParaRPr lang="en-US" dirty="0" smtClean="0"/>
          </a:p>
          <a:p>
            <a:r>
              <a:rPr lang="en-US" dirty="0">
                <a:hlinkClick r:id="rId4"/>
              </a:rPr>
              <a:t>http://commons.uaa.alaska.edu/groups/quality-matters-at-uaa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http://qualitymatters.commons.uaa.alaska.edu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Twitter: melissabee49, @</a:t>
            </a:r>
            <a:r>
              <a:rPr lang="en-US" dirty="0" err="1" smtClean="0"/>
              <a:t>banker_melissa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Melissa White</a:t>
            </a:r>
            <a:endParaRPr lang="en-US" dirty="0"/>
          </a:p>
        </p:txBody>
      </p:sp>
      <p:pic>
        <p:nvPicPr>
          <p:cNvPr id="9" name="Content Placeholder 8" descr="Eklutna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5793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Instructional Designer</a:t>
            </a:r>
          </a:p>
          <a:p>
            <a:r>
              <a:rPr lang="en-US" sz="2800" dirty="0" smtClean="0"/>
              <a:t>Adjunct Faculty</a:t>
            </a:r>
          </a:p>
          <a:p>
            <a:r>
              <a:rPr lang="en-US" sz="2800" dirty="0" smtClean="0"/>
              <a:t>QM Coordinator</a:t>
            </a:r>
          </a:p>
          <a:p>
            <a:r>
              <a:rPr lang="en-US" sz="2800" dirty="0" smtClean="0"/>
              <a:t>APPQMR Facilitator</a:t>
            </a:r>
          </a:p>
          <a:p>
            <a:pPr marL="0" indent="0" algn="ctr">
              <a:buNone/>
            </a:pPr>
            <a:r>
              <a:rPr lang="en-US" sz="2800" dirty="0" err="1" smtClean="0"/>
              <a:t>Moki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" name="Left Arrow 10"/>
          <p:cNvSpPr/>
          <p:nvPr/>
        </p:nvSpPr>
        <p:spPr>
          <a:xfrm>
            <a:off x="5042351" y="4568841"/>
            <a:ext cx="947810" cy="4170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“Social Order”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Without speaking line up in order of the number of social media networks/outlets you use on a regular basis (both professional and personal).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9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Share your name</a:t>
            </a:r>
          </a:p>
          <a:p>
            <a:r>
              <a:rPr lang="en-US" sz="3600" dirty="0" smtClean="0"/>
              <a:t>Institution</a:t>
            </a:r>
          </a:p>
          <a:p>
            <a:r>
              <a:rPr lang="en-US" sz="3600" dirty="0" smtClean="0"/>
              <a:t>How do you share with faculty, staff and colleagues?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146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Door knocking</a:t>
            </a:r>
          </a:p>
          <a:p>
            <a:r>
              <a:rPr lang="en-US" dirty="0" smtClean="0"/>
              <a:t>Plea</a:t>
            </a:r>
          </a:p>
          <a:p>
            <a:r>
              <a:rPr lang="en-US" dirty="0" smtClean="0"/>
              <a:t>Personal invitations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ThinkstockPhotos-4762927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64" y="3184918"/>
            <a:ext cx="3485387" cy="24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07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693887" cy="1162050"/>
          </a:xfrm>
        </p:spPr>
        <p:txBody>
          <a:bodyPr/>
          <a:lstStyle/>
          <a:p>
            <a:r>
              <a:rPr lang="en-US" dirty="0" smtClean="0"/>
              <a:t>UAA CMS</a:t>
            </a:r>
            <a:endParaRPr lang="en-US" dirty="0"/>
          </a:p>
        </p:txBody>
      </p:sp>
      <p:pic>
        <p:nvPicPr>
          <p:cNvPr id="5" name="Content Placeholder 4" descr="Screen Shot 2015-04-09 at 10.04.3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-466"/>
          <a:stretch/>
        </p:blipFill>
        <p:spPr>
          <a:xfrm>
            <a:off x="4373879" y="368300"/>
            <a:ext cx="4624977" cy="55753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693887" cy="3720152"/>
          </a:xfrm>
        </p:spPr>
        <p:txBody>
          <a:bodyPr>
            <a:no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Part of the official UAA website.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Landing page for Quality Matters.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Connects with additional information.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78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eFlyer</a:t>
            </a:r>
            <a:endParaRPr lang="en-US" dirty="0"/>
          </a:p>
        </p:txBody>
      </p:sp>
      <p:pic>
        <p:nvPicPr>
          <p:cNvPr id="5" name="Content Placeholder 4" descr="Screen Shot 2015-04-09 at 10.18.5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6" b="-226"/>
          <a:stretch/>
        </p:blipFill>
        <p:spPr>
          <a:xfrm>
            <a:off x="5077220" y="178663"/>
            <a:ext cx="3649494" cy="65341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Sent to the Faculty listserv and newsletter subscribers.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T, W, or R leading up to workshop.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224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Shot 2015-04-09 at 10.24.20 P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r="5245"/>
          <a:stretch/>
        </p:blipFill>
        <p:spPr>
          <a:xfrm>
            <a:off x="132694" y="186814"/>
            <a:ext cx="6103938" cy="4343400"/>
          </a:xfrm>
        </p:spPr>
      </p:pic>
      <p:pic>
        <p:nvPicPr>
          <p:cNvPr id="13" name="Content Placeholder 12" descr="Screen Shot 2015-04-09 at 10.25.23 P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/>
          <a:stretch/>
        </p:blipFill>
        <p:spPr>
          <a:xfrm>
            <a:off x="3050811" y="2445561"/>
            <a:ext cx="5903627" cy="4123647"/>
          </a:xfrm>
        </p:spPr>
      </p:pic>
    </p:spTree>
    <p:extLst>
      <p:ext uri="{BB962C8B-B14F-4D97-AF65-F5344CB8AC3E}">
        <p14:creationId xmlns:p14="http://schemas.microsoft.com/office/powerpoint/2010/main" val="385854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194</TotalTime>
  <Words>356</Words>
  <Application>Microsoft Macintosh PowerPoint</Application>
  <PresentationFormat>On-screen Show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Breeze</vt:lpstr>
      <vt:lpstr>Social Media Marketing and Communication Strategies for  QM Implementation  Melissa White</vt:lpstr>
      <vt:lpstr>Melissa White</vt:lpstr>
      <vt:lpstr>“Social Order”</vt:lpstr>
      <vt:lpstr>Introductions</vt:lpstr>
      <vt:lpstr>Email </vt:lpstr>
      <vt:lpstr>PowerPoint Presentation</vt:lpstr>
      <vt:lpstr>UAA CMS</vt:lpstr>
      <vt:lpstr>eFlyer</vt:lpstr>
      <vt:lpstr>PowerPoint Presentation</vt:lpstr>
      <vt:lpstr>ROI</vt:lpstr>
      <vt:lpstr>Successes…and “learning opportunities”</vt:lpstr>
      <vt:lpstr>Upcoming</vt:lpstr>
      <vt:lpstr>Friday Social Hour</vt:lpstr>
      <vt:lpstr>Twitterpated </vt:lpstr>
      <vt:lpstr>Thank You!</vt:lpstr>
      <vt:lpstr>Links</vt:lpstr>
    </vt:vector>
  </TitlesOfParts>
  <Company>UAA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Banker</dc:creator>
  <cp:lastModifiedBy>Melissa Banker</cp:lastModifiedBy>
  <cp:revision>22</cp:revision>
  <dcterms:created xsi:type="dcterms:W3CDTF">2015-04-10T04:36:30Z</dcterms:created>
  <dcterms:modified xsi:type="dcterms:W3CDTF">2015-04-10T21:21:46Z</dcterms:modified>
</cp:coreProperties>
</file>