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93" r:id="rId1"/>
  </p:sldMasterIdLst>
  <p:sldIdLst>
    <p:sldId id="256" r:id="rId2"/>
    <p:sldId id="261" r:id="rId3"/>
    <p:sldId id="257" r:id="rId4"/>
    <p:sldId id="262" r:id="rId5"/>
    <p:sldId id="263" r:id="rId6"/>
    <p:sldId id="258" r:id="rId7"/>
    <p:sldId id="273" r:id="rId8"/>
    <p:sldId id="266" r:id="rId9"/>
    <p:sldId id="259" r:id="rId10"/>
    <p:sldId id="267" r:id="rId11"/>
    <p:sldId id="265" r:id="rId12"/>
    <p:sldId id="268" r:id="rId13"/>
    <p:sldId id="269" r:id="rId14"/>
    <p:sldId id="270" r:id="rId15"/>
    <p:sldId id="260" r:id="rId16"/>
    <p:sldId id="274" r:id="rId17"/>
    <p:sldId id="272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7" d="100"/>
          <a:sy n="77" d="100"/>
        </p:scale>
        <p:origin x="534" y="4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-24714"/>
            <a:ext cx="10781731" cy="6882714"/>
          </a:xfrm>
          <a:prstGeom prst="rect">
            <a:avLst/>
          </a:prstGeom>
          <a:gradFill>
            <a:gsLst>
              <a:gs pos="46000">
                <a:srgbClr val="0065A1">
                  <a:alpha val="76000"/>
                </a:srgbClr>
              </a:gs>
              <a:gs pos="0">
                <a:srgbClr val="00B0F0">
                  <a:alpha val="37000"/>
                </a:srgbClr>
              </a:gs>
              <a:gs pos="100000">
                <a:srgbClr val="00195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D3CE04-389D-42EA-9710-0C8DE48C52A4}" type="datetime1">
              <a:rPr lang="en-US" smtClean="0"/>
              <a:pPr/>
              <a:t>10/19/2016</a:t>
            </a:fld>
            <a:endParaRPr lang="en-US"/>
          </a:p>
        </p:txBody>
      </p:sp>
      <p:sp>
        <p:nvSpPr>
          <p:cNvPr id="14" name="Rectangle 9"/>
          <p:cNvSpPr/>
          <p:nvPr userDrawn="1"/>
        </p:nvSpPr>
        <p:spPr>
          <a:xfrm rot="976765">
            <a:off x="654426" y="732552"/>
            <a:ext cx="7149082" cy="260108"/>
          </a:xfrm>
          <a:custGeom>
            <a:avLst/>
            <a:gdLst>
              <a:gd name="connsiteX0" fmla="*/ 0 w 8778240"/>
              <a:gd name="connsiteY0" fmla="*/ 0 h 254773"/>
              <a:gd name="connsiteX1" fmla="*/ 8778240 w 8778240"/>
              <a:gd name="connsiteY1" fmla="*/ 0 h 254773"/>
              <a:gd name="connsiteX2" fmla="*/ 8778240 w 8778240"/>
              <a:gd name="connsiteY2" fmla="*/ 254773 h 254773"/>
              <a:gd name="connsiteX3" fmla="*/ 0 w 8778240"/>
              <a:gd name="connsiteY3" fmla="*/ 254773 h 254773"/>
              <a:gd name="connsiteX4" fmla="*/ 0 w 8778240"/>
              <a:gd name="connsiteY4" fmla="*/ 0 h 254773"/>
              <a:gd name="connsiteX0" fmla="*/ 0 w 8778240"/>
              <a:gd name="connsiteY0" fmla="*/ 2213 h 256986"/>
              <a:gd name="connsiteX1" fmla="*/ 8559291 w 8778240"/>
              <a:gd name="connsiteY1" fmla="*/ 0 h 256986"/>
              <a:gd name="connsiteX2" fmla="*/ 8778240 w 8778240"/>
              <a:gd name="connsiteY2" fmla="*/ 256986 h 256986"/>
              <a:gd name="connsiteX3" fmla="*/ 0 w 8778240"/>
              <a:gd name="connsiteY3" fmla="*/ 256986 h 256986"/>
              <a:gd name="connsiteX4" fmla="*/ 0 w 8778240"/>
              <a:gd name="connsiteY4" fmla="*/ 2213 h 256986"/>
              <a:gd name="connsiteX0" fmla="*/ 0 w 8605519"/>
              <a:gd name="connsiteY0" fmla="*/ 2213 h 256986"/>
              <a:gd name="connsiteX1" fmla="*/ 8559291 w 8605519"/>
              <a:gd name="connsiteY1" fmla="*/ 0 h 256986"/>
              <a:gd name="connsiteX2" fmla="*/ 8605519 w 8605519"/>
              <a:gd name="connsiteY2" fmla="*/ 254504 h 256986"/>
              <a:gd name="connsiteX3" fmla="*/ 0 w 8605519"/>
              <a:gd name="connsiteY3" fmla="*/ 256986 h 256986"/>
              <a:gd name="connsiteX4" fmla="*/ 0 w 8605519"/>
              <a:gd name="connsiteY4" fmla="*/ 2213 h 256986"/>
              <a:gd name="connsiteX0" fmla="*/ 0 w 8633460"/>
              <a:gd name="connsiteY0" fmla="*/ 2213 h 259575"/>
              <a:gd name="connsiteX1" fmla="*/ 8559291 w 8633460"/>
              <a:gd name="connsiteY1" fmla="*/ 0 h 259575"/>
              <a:gd name="connsiteX2" fmla="*/ 8633460 w 8633460"/>
              <a:gd name="connsiteY2" fmla="*/ 259575 h 259575"/>
              <a:gd name="connsiteX3" fmla="*/ 0 w 8633460"/>
              <a:gd name="connsiteY3" fmla="*/ 256986 h 259575"/>
              <a:gd name="connsiteX4" fmla="*/ 0 w 8633460"/>
              <a:gd name="connsiteY4" fmla="*/ 2213 h 259575"/>
              <a:gd name="connsiteX0" fmla="*/ 0 w 8633460"/>
              <a:gd name="connsiteY0" fmla="*/ 2213 h 260108"/>
              <a:gd name="connsiteX1" fmla="*/ 8559291 w 8633460"/>
              <a:gd name="connsiteY1" fmla="*/ 0 h 260108"/>
              <a:gd name="connsiteX2" fmla="*/ 8633460 w 8633460"/>
              <a:gd name="connsiteY2" fmla="*/ 259575 h 260108"/>
              <a:gd name="connsiteX3" fmla="*/ 1484378 w 8633460"/>
              <a:gd name="connsiteY3" fmla="*/ 260108 h 260108"/>
              <a:gd name="connsiteX4" fmla="*/ 0 w 8633460"/>
              <a:gd name="connsiteY4" fmla="*/ 2213 h 260108"/>
              <a:gd name="connsiteX0" fmla="*/ 896872 w 7149082"/>
              <a:gd name="connsiteY0" fmla="*/ 1414 h 260108"/>
              <a:gd name="connsiteX1" fmla="*/ 7074913 w 7149082"/>
              <a:gd name="connsiteY1" fmla="*/ 0 h 260108"/>
              <a:gd name="connsiteX2" fmla="*/ 7149082 w 7149082"/>
              <a:gd name="connsiteY2" fmla="*/ 259575 h 260108"/>
              <a:gd name="connsiteX3" fmla="*/ 0 w 7149082"/>
              <a:gd name="connsiteY3" fmla="*/ 260108 h 260108"/>
              <a:gd name="connsiteX4" fmla="*/ 896872 w 7149082"/>
              <a:gd name="connsiteY4" fmla="*/ 1414 h 2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9082" h="260108">
                <a:moveTo>
                  <a:pt x="896872" y="1414"/>
                </a:moveTo>
                <a:lnTo>
                  <a:pt x="7074913" y="0"/>
                </a:lnTo>
                <a:lnTo>
                  <a:pt x="7149082" y="259575"/>
                </a:lnTo>
                <a:lnTo>
                  <a:pt x="0" y="260108"/>
                </a:lnTo>
                <a:lnTo>
                  <a:pt x="896872" y="1414"/>
                </a:lnTo>
                <a:close/>
              </a:path>
            </a:pathLst>
          </a:custGeom>
          <a:solidFill>
            <a:srgbClr val="5DC9F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3"/>
          <p:cNvSpPr/>
          <p:nvPr userDrawn="1"/>
        </p:nvSpPr>
        <p:spPr>
          <a:xfrm rot="976765">
            <a:off x="-191552" y="1264306"/>
            <a:ext cx="8006714" cy="258733"/>
          </a:xfrm>
          <a:custGeom>
            <a:avLst/>
            <a:gdLst>
              <a:gd name="connsiteX0" fmla="*/ 0 w 9875520"/>
              <a:gd name="connsiteY0" fmla="*/ 0 h 254773"/>
              <a:gd name="connsiteX1" fmla="*/ 9875520 w 9875520"/>
              <a:gd name="connsiteY1" fmla="*/ 0 h 254773"/>
              <a:gd name="connsiteX2" fmla="*/ 9875520 w 9875520"/>
              <a:gd name="connsiteY2" fmla="*/ 254773 h 254773"/>
              <a:gd name="connsiteX3" fmla="*/ 0 w 9875520"/>
              <a:gd name="connsiteY3" fmla="*/ 254773 h 254773"/>
              <a:gd name="connsiteX4" fmla="*/ 0 w 9875520"/>
              <a:gd name="connsiteY4" fmla="*/ 0 h 254773"/>
              <a:gd name="connsiteX0" fmla="*/ 0 w 9875520"/>
              <a:gd name="connsiteY0" fmla="*/ 3992 h 258765"/>
              <a:gd name="connsiteX1" fmla="*/ 9662667 w 9875520"/>
              <a:gd name="connsiteY1" fmla="*/ 0 h 258765"/>
              <a:gd name="connsiteX2" fmla="*/ 9875520 w 9875520"/>
              <a:gd name="connsiteY2" fmla="*/ 258765 h 258765"/>
              <a:gd name="connsiteX3" fmla="*/ 0 w 9875520"/>
              <a:gd name="connsiteY3" fmla="*/ 258765 h 258765"/>
              <a:gd name="connsiteX4" fmla="*/ 0 w 9875520"/>
              <a:gd name="connsiteY4" fmla="*/ 3992 h 258765"/>
              <a:gd name="connsiteX0" fmla="*/ 0 w 9742931"/>
              <a:gd name="connsiteY0" fmla="*/ 3992 h 258765"/>
              <a:gd name="connsiteX1" fmla="*/ 9662667 w 9742931"/>
              <a:gd name="connsiteY1" fmla="*/ 0 h 258765"/>
              <a:gd name="connsiteX2" fmla="*/ 9742931 w 9742931"/>
              <a:gd name="connsiteY2" fmla="*/ 257793 h 258765"/>
              <a:gd name="connsiteX3" fmla="*/ 0 w 9742931"/>
              <a:gd name="connsiteY3" fmla="*/ 258765 h 258765"/>
              <a:gd name="connsiteX4" fmla="*/ 0 w 9742931"/>
              <a:gd name="connsiteY4" fmla="*/ 3992 h 258765"/>
              <a:gd name="connsiteX0" fmla="*/ 1736217 w 9742931"/>
              <a:gd name="connsiteY0" fmla="*/ 3029 h 258765"/>
              <a:gd name="connsiteX1" fmla="*/ 9662667 w 9742931"/>
              <a:gd name="connsiteY1" fmla="*/ 0 h 258765"/>
              <a:gd name="connsiteX2" fmla="*/ 9742931 w 9742931"/>
              <a:gd name="connsiteY2" fmla="*/ 257793 h 258765"/>
              <a:gd name="connsiteX3" fmla="*/ 0 w 9742931"/>
              <a:gd name="connsiteY3" fmla="*/ 258765 h 258765"/>
              <a:gd name="connsiteX4" fmla="*/ 1736217 w 9742931"/>
              <a:gd name="connsiteY4" fmla="*/ 3029 h 258765"/>
              <a:gd name="connsiteX0" fmla="*/ 0 w 8006714"/>
              <a:gd name="connsiteY0" fmla="*/ 3029 h 258733"/>
              <a:gd name="connsiteX1" fmla="*/ 7926450 w 8006714"/>
              <a:gd name="connsiteY1" fmla="*/ 0 h 258733"/>
              <a:gd name="connsiteX2" fmla="*/ 8006714 w 8006714"/>
              <a:gd name="connsiteY2" fmla="*/ 257793 h 258733"/>
              <a:gd name="connsiteX3" fmla="*/ 64770 w 8006714"/>
              <a:gd name="connsiteY3" fmla="*/ 258733 h 258733"/>
              <a:gd name="connsiteX4" fmla="*/ 0 w 8006714"/>
              <a:gd name="connsiteY4" fmla="*/ 3029 h 25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6714" h="258733">
                <a:moveTo>
                  <a:pt x="0" y="3029"/>
                </a:moveTo>
                <a:lnTo>
                  <a:pt x="7926450" y="0"/>
                </a:lnTo>
                <a:lnTo>
                  <a:pt x="8006714" y="257793"/>
                </a:lnTo>
                <a:lnTo>
                  <a:pt x="64770" y="258733"/>
                </a:lnTo>
                <a:lnTo>
                  <a:pt x="0" y="3029"/>
                </a:lnTo>
                <a:close/>
              </a:path>
            </a:pathLst>
          </a:custGeom>
          <a:solidFill>
            <a:srgbClr val="59C6EF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37"/>
          <p:cNvSpPr/>
          <p:nvPr userDrawn="1"/>
        </p:nvSpPr>
        <p:spPr>
          <a:xfrm rot="976765">
            <a:off x="-193229" y="1910813"/>
            <a:ext cx="8001633" cy="254370"/>
          </a:xfrm>
          <a:custGeom>
            <a:avLst/>
            <a:gdLst>
              <a:gd name="connsiteX0" fmla="*/ 0 w 8138160"/>
              <a:gd name="connsiteY0" fmla="*/ 0 h 254773"/>
              <a:gd name="connsiteX1" fmla="*/ 8138160 w 8138160"/>
              <a:gd name="connsiteY1" fmla="*/ 0 h 254773"/>
              <a:gd name="connsiteX2" fmla="*/ 8138160 w 8138160"/>
              <a:gd name="connsiteY2" fmla="*/ 254773 h 254773"/>
              <a:gd name="connsiteX3" fmla="*/ 0 w 8138160"/>
              <a:gd name="connsiteY3" fmla="*/ 254773 h 254773"/>
              <a:gd name="connsiteX4" fmla="*/ 0 w 8138160"/>
              <a:gd name="connsiteY4" fmla="*/ 0 h 254773"/>
              <a:gd name="connsiteX0" fmla="*/ 0 w 8138160"/>
              <a:gd name="connsiteY0" fmla="*/ 0 h 254773"/>
              <a:gd name="connsiteX1" fmla="*/ 7973315 w 8138160"/>
              <a:gd name="connsiteY1" fmla="*/ 1834 h 254773"/>
              <a:gd name="connsiteX2" fmla="*/ 8138160 w 8138160"/>
              <a:gd name="connsiteY2" fmla="*/ 254773 h 254773"/>
              <a:gd name="connsiteX3" fmla="*/ 0 w 8138160"/>
              <a:gd name="connsiteY3" fmla="*/ 254773 h 254773"/>
              <a:gd name="connsiteX4" fmla="*/ 0 w 8138160"/>
              <a:gd name="connsiteY4" fmla="*/ 0 h 254773"/>
              <a:gd name="connsiteX0" fmla="*/ 0 w 8031733"/>
              <a:gd name="connsiteY0" fmla="*/ 0 h 254773"/>
              <a:gd name="connsiteX1" fmla="*/ 7973315 w 8031733"/>
              <a:gd name="connsiteY1" fmla="*/ 1834 h 254773"/>
              <a:gd name="connsiteX2" fmla="*/ 8031733 w 8031733"/>
              <a:gd name="connsiteY2" fmla="*/ 252776 h 254773"/>
              <a:gd name="connsiteX3" fmla="*/ 0 w 8031733"/>
              <a:gd name="connsiteY3" fmla="*/ 254773 h 254773"/>
              <a:gd name="connsiteX4" fmla="*/ 0 w 8031733"/>
              <a:gd name="connsiteY4" fmla="*/ 0 h 254773"/>
              <a:gd name="connsiteX0" fmla="*/ 0 w 8031733"/>
              <a:gd name="connsiteY0" fmla="*/ 0 h 255503"/>
              <a:gd name="connsiteX1" fmla="*/ 7973315 w 8031733"/>
              <a:gd name="connsiteY1" fmla="*/ 1834 h 255503"/>
              <a:gd name="connsiteX2" fmla="*/ 8031733 w 8031733"/>
              <a:gd name="connsiteY2" fmla="*/ 252776 h 255503"/>
              <a:gd name="connsiteX3" fmla="*/ 99441 w 8031733"/>
              <a:gd name="connsiteY3" fmla="*/ 255503 h 255503"/>
              <a:gd name="connsiteX4" fmla="*/ 0 w 8031733"/>
              <a:gd name="connsiteY4" fmla="*/ 0 h 255503"/>
              <a:gd name="connsiteX0" fmla="*/ 0 w 8001633"/>
              <a:gd name="connsiteY0" fmla="*/ 0 h 254370"/>
              <a:gd name="connsiteX1" fmla="*/ 7943215 w 8001633"/>
              <a:gd name="connsiteY1" fmla="*/ 701 h 254370"/>
              <a:gd name="connsiteX2" fmla="*/ 8001633 w 8001633"/>
              <a:gd name="connsiteY2" fmla="*/ 251643 h 254370"/>
              <a:gd name="connsiteX3" fmla="*/ 69341 w 8001633"/>
              <a:gd name="connsiteY3" fmla="*/ 254370 h 254370"/>
              <a:gd name="connsiteX4" fmla="*/ 0 w 8001633"/>
              <a:gd name="connsiteY4" fmla="*/ 0 h 2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1633" h="254370">
                <a:moveTo>
                  <a:pt x="0" y="0"/>
                </a:moveTo>
                <a:lnTo>
                  <a:pt x="7943215" y="701"/>
                </a:lnTo>
                <a:lnTo>
                  <a:pt x="8001633" y="251643"/>
                </a:lnTo>
                <a:lnTo>
                  <a:pt x="69341" y="254370"/>
                </a:lnTo>
                <a:lnTo>
                  <a:pt x="0" y="0"/>
                </a:lnTo>
                <a:close/>
              </a:path>
            </a:pathLst>
          </a:custGeom>
          <a:solidFill>
            <a:srgbClr val="43AFD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8"/>
          <p:cNvSpPr/>
          <p:nvPr userDrawn="1"/>
        </p:nvSpPr>
        <p:spPr>
          <a:xfrm rot="976765">
            <a:off x="-205086" y="2550577"/>
            <a:ext cx="8015034" cy="257038"/>
          </a:xfrm>
          <a:custGeom>
            <a:avLst/>
            <a:gdLst>
              <a:gd name="connsiteX0" fmla="*/ 0 w 8229600"/>
              <a:gd name="connsiteY0" fmla="*/ 0 h 254773"/>
              <a:gd name="connsiteX1" fmla="*/ 8229600 w 8229600"/>
              <a:gd name="connsiteY1" fmla="*/ 0 h 254773"/>
              <a:gd name="connsiteX2" fmla="*/ 8229600 w 8229600"/>
              <a:gd name="connsiteY2" fmla="*/ 254773 h 254773"/>
              <a:gd name="connsiteX3" fmla="*/ 0 w 8229600"/>
              <a:gd name="connsiteY3" fmla="*/ 254773 h 254773"/>
              <a:gd name="connsiteX4" fmla="*/ 0 w 8229600"/>
              <a:gd name="connsiteY4" fmla="*/ 0 h 254773"/>
              <a:gd name="connsiteX0" fmla="*/ 0 w 8229600"/>
              <a:gd name="connsiteY0" fmla="*/ 3506 h 258279"/>
              <a:gd name="connsiteX1" fmla="*/ 8083041 w 8229600"/>
              <a:gd name="connsiteY1" fmla="*/ 0 h 258279"/>
              <a:gd name="connsiteX2" fmla="*/ 8229600 w 8229600"/>
              <a:gd name="connsiteY2" fmla="*/ 258279 h 258279"/>
              <a:gd name="connsiteX3" fmla="*/ 0 w 8229600"/>
              <a:gd name="connsiteY3" fmla="*/ 258279 h 258279"/>
              <a:gd name="connsiteX4" fmla="*/ 0 w 8229600"/>
              <a:gd name="connsiteY4" fmla="*/ 3506 h 258279"/>
              <a:gd name="connsiteX0" fmla="*/ 0 w 8143239"/>
              <a:gd name="connsiteY0" fmla="*/ 3506 h 258279"/>
              <a:gd name="connsiteX1" fmla="*/ 8083041 w 8143239"/>
              <a:gd name="connsiteY1" fmla="*/ 0 h 258279"/>
              <a:gd name="connsiteX2" fmla="*/ 8143239 w 8143239"/>
              <a:gd name="connsiteY2" fmla="*/ 257038 h 258279"/>
              <a:gd name="connsiteX3" fmla="*/ 0 w 8143239"/>
              <a:gd name="connsiteY3" fmla="*/ 258279 h 258279"/>
              <a:gd name="connsiteX4" fmla="*/ 0 w 8143239"/>
              <a:gd name="connsiteY4" fmla="*/ 3506 h 258279"/>
              <a:gd name="connsiteX0" fmla="*/ 128205 w 8143239"/>
              <a:gd name="connsiteY0" fmla="*/ 797 h 258279"/>
              <a:gd name="connsiteX1" fmla="*/ 8083041 w 8143239"/>
              <a:gd name="connsiteY1" fmla="*/ 0 h 258279"/>
              <a:gd name="connsiteX2" fmla="*/ 8143239 w 8143239"/>
              <a:gd name="connsiteY2" fmla="*/ 257038 h 258279"/>
              <a:gd name="connsiteX3" fmla="*/ 0 w 8143239"/>
              <a:gd name="connsiteY3" fmla="*/ 258279 h 258279"/>
              <a:gd name="connsiteX4" fmla="*/ 128205 w 8143239"/>
              <a:gd name="connsiteY4" fmla="*/ 797 h 258279"/>
              <a:gd name="connsiteX0" fmla="*/ 0 w 8015034"/>
              <a:gd name="connsiteY0" fmla="*/ 797 h 257038"/>
              <a:gd name="connsiteX1" fmla="*/ 7954836 w 8015034"/>
              <a:gd name="connsiteY1" fmla="*/ 0 h 257038"/>
              <a:gd name="connsiteX2" fmla="*/ 8015034 w 8015034"/>
              <a:gd name="connsiteY2" fmla="*/ 257038 h 257038"/>
              <a:gd name="connsiteX3" fmla="*/ 73913 w 8015034"/>
              <a:gd name="connsiteY3" fmla="*/ 253831 h 257038"/>
              <a:gd name="connsiteX4" fmla="*/ 0 w 8015034"/>
              <a:gd name="connsiteY4" fmla="*/ 797 h 25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034" h="257038">
                <a:moveTo>
                  <a:pt x="0" y="797"/>
                </a:moveTo>
                <a:lnTo>
                  <a:pt x="7954836" y="0"/>
                </a:lnTo>
                <a:lnTo>
                  <a:pt x="8015034" y="257038"/>
                </a:lnTo>
                <a:lnTo>
                  <a:pt x="73913" y="253831"/>
                </a:lnTo>
                <a:lnTo>
                  <a:pt x="0" y="797"/>
                </a:lnTo>
                <a:close/>
              </a:path>
            </a:pathLst>
          </a:custGeom>
          <a:solidFill>
            <a:srgbClr val="43AFDE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39"/>
          <p:cNvSpPr/>
          <p:nvPr userDrawn="1"/>
        </p:nvSpPr>
        <p:spPr>
          <a:xfrm rot="976765">
            <a:off x="-203411" y="3188703"/>
            <a:ext cx="8015668" cy="255260"/>
          </a:xfrm>
          <a:custGeom>
            <a:avLst/>
            <a:gdLst>
              <a:gd name="connsiteX0" fmla="*/ 0 w 8229600"/>
              <a:gd name="connsiteY0" fmla="*/ 0 h 254773"/>
              <a:gd name="connsiteX1" fmla="*/ 8229600 w 8229600"/>
              <a:gd name="connsiteY1" fmla="*/ 0 h 254773"/>
              <a:gd name="connsiteX2" fmla="*/ 8229600 w 8229600"/>
              <a:gd name="connsiteY2" fmla="*/ 254773 h 254773"/>
              <a:gd name="connsiteX3" fmla="*/ 0 w 8229600"/>
              <a:gd name="connsiteY3" fmla="*/ 254773 h 254773"/>
              <a:gd name="connsiteX4" fmla="*/ 0 w 8229600"/>
              <a:gd name="connsiteY4" fmla="*/ 0 h 254773"/>
              <a:gd name="connsiteX0" fmla="*/ 0 w 8229600"/>
              <a:gd name="connsiteY0" fmla="*/ 0 h 254773"/>
              <a:gd name="connsiteX1" fmla="*/ 8024622 w 8229600"/>
              <a:gd name="connsiteY1" fmla="*/ 322 h 254773"/>
              <a:gd name="connsiteX2" fmla="*/ 8229600 w 8229600"/>
              <a:gd name="connsiteY2" fmla="*/ 254773 h 254773"/>
              <a:gd name="connsiteX3" fmla="*/ 0 w 8229600"/>
              <a:gd name="connsiteY3" fmla="*/ 254773 h 254773"/>
              <a:gd name="connsiteX4" fmla="*/ 0 w 8229600"/>
              <a:gd name="connsiteY4" fmla="*/ 0 h 254773"/>
              <a:gd name="connsiteX0" fmla="*/ 0 w 8090916"/>
              <a:gd name="connsiteY0" fmla="*/ 0 h 255582"/>
              <a:gd name="connsiteX1" fmla="*/ 8024622 w 8090916"/>
              <a:gd name="connsiteY1" fmla="*/ 322 h 255582"/>
              <a:gd name="connsiteX2" fmla="*/ 8090916 w 8090916"/>
              <a:gd name="connsiteY2" fmla="*/ 255582 h 255582"/>
              <a:gd name="connsiteX3" fmla="*/ 0 w 8090916"/>
              <a:gd name="connsiteY3" fmla="*/ 254773 h 255582"/>
              <a:gd name="connsiteX4" fmla="*/ 0 w 8090916"/>
              <a:gd name="connsiteY4" fmla="*/ 0 h 255582"/>
              <a:gd name="connsiteX0" fmla="*/ 75248 w 8090916"/>
              <a:gd name="connsiteY0" fmla="*/ 2510 h 255260"/>
              <a:gd name="connsiteX1" fmla="*/ 8024622 w 8090916"/>
              <a:gd name="connsiteY1" fmla="*/ 0 h 255260"/>
              <a:gd name="connsiteX2" fmla="*/ 8090916 w 8090916"/>
              <a:gd name="connsiteY2" fmla="*/ 255260 h 255260"/>
              <a:gd name="connsiteX3" fmla="*/ 0 w 8090916"/>
              <a:gd name="connsiteY3" fmla="*/ 254451 h 255260"/>
              <a:gd name="connsiteX4" fmla="*/ 75248 w 8090916"/>
              <a:gd name="connsiteY4" fmla="*/ 2510 h 255260"/>
              <a:gd name="connsiteX0" fmla="*/ 0 w 8015668"/>
              <a:gd name="connsiteY0" fmla="*/ 2510 h 255260"/>
              <a:gd name="connsiteX1" fmla="*/ 7949374 w 8015668"/>
              <a:gd name="connsiteY1" fmla="*/ 0 h 255260"/>
              <a:gd name="connsiteX2" fmla="*/ 8015668 w 8015668"/>
              <a:gd name="connsiteY2" fmla="*/ 255260 h 255260"/>
              <a:gd name="connsiteX3" fmla="*/ 63436 w 8015668"/>
              <a:gd name="connsiteY3" fmla="*/ 253643 h 255260"/>
              <a:gd name="connsiteX4" fmla="*/ 0 w 8015668"/>
              <a:gd name="connsiteY4" fmla="*/ 2510 h 25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668" h="255260">
                <a:moveTo>
                  <a:pt x="0" y="2510"/>
                </a:moveTo>
                <a:lnTo>
                  <a:pt x="7949374" y="0"/>
                </a:lnTo>
                <a:lnTo>
                  <a:pt x="8015668" y="255260"/>
                </a:lnTo>
                <a:lnTo>
                  <a:pt x="63436" y="253643"/>
                </a:lnTo>
                <a:lnTo>
                  <a:pt x="0" y="2510"/>
                </a:lnTo>
                <a:close/>
              </a:path>
            </a:pathLst>
          </a:custGeom>
          <a:solidFill>
            <a:srgbClr val="43AFD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40"/>
          <p:cNvSpPr/>
          <p:nvPr userDrawn="1"/>
        </p:nvSpPr>
        <p:spPr>
          <a:xfrm rot="976765">
            <a:off x="-197390" y="3848629"/>
            <a:ext cx="8012494" cy="257227"/>
          </a:xfrm>
          <a:custGeom>
            <a:avLst/>
            <a:gdLst>
              <a:gd name="connsiteX0" fmla="*/ 0 w 8321040"/>
              <a:gd name="connsiteY0" fmla="*/ 0 h 254773"/>
              <a:gd name="connsiteX1" fmla="*/ 8321040 w 8321040"/>
              <a:gd name="connsiteY1" fmla="*/ 0 h 254773"/>
              <a:gd name="connsiteX2" fmla="*/ 8321040 w 8321040"/>
              <a:gd name="connsiteY2" fmla="*/ 254773 h 254773"/>
              <a:gd name="connsiteX3" fmla="*/ 0 w 8321040"/>
              <a:gd name="connsiteY3" fmla="*/ 254773 h 254773"/>
              <a:gd name="connsiteX4" fmla="*/ 0 w 8321040"/>
              <a:gd name="connsiteY4" fmla="*/ 0 h 254773"/>
              <a:gd name="connsiteX0" fmla="*/ 0 w 8321040"/>
              <a:gd name="connsiteY0" fmla="*/ 0 h 254773"/>
              <a:gd name="connsiteX1" fmla="*/ 8130032 w 8321040"/>
              <a:gd name="connsiteY1" fmla="*/ 2858 h 254773"/>
              <a:gd name="connsiteX2" fmla="*/ 8321040 w 8321040"/>
              <a:gd name="connsiteY2" fmla="*/ 254773 h 254773"/>
              <a:gd name="connsiteX3" fmla="*/ 0 w 8321040"/>
              <a:gd name="connsiteY3" fmla="*/ 254773 h 254773"/>
              <a:gd name="connsiteX4" fmla="*/ 0 w 8321040"/>
              <a:gd name="connsiteY4" fmla="*/ 0 h 254773"/>
              <a:gd name="connsiteX0" fmla="*/ 0 w 8196327"/>
              <a:gd name="connsiteY0" fmla="*/ 0 h 258117"/>
              <a:gd name="connsiteX1" fmla="*/ 8130032 w 8196327"/>
              <a:gd name="connsiteY1" fmla="*/ 2858 h 258117"/>
              <a:gd name="connsiteX2" fmla="*/ 8196327 w 8196327"/>
              <a:gd name="connsiteY2" fmla="*/ 258117 h 258117"/>
              <a:gd name="connsiteX3" fmla="*/ 0 w 8196327"/>
              <a:gd name="connsiteY3" fmla="*/ 254773 h 258117"/>
              <a:gd name="connsiteX4" fmla="*/ 0 w 8196327"/>
              <a:gd name="connsiteY4" fmla="*/ 0 h 258117"/>
              <a:gd name="connsiteX0" fmla="*/ 183833 w 8196327"/>
              <a:gd name="connsiteY0" fmla="*/ 0 h 257227"/>
              <a:gd name="connsiteX1" fmla="*/ 8130032 w 8196327"/>
              <a:gd name="connsiteY1" fmla="*/ 1968 h 257227"/>
              <a:gd name="connsiteX2" fmla="*/ 8196327 w 8196327"/>
              <a:gd name="connsiteY2" fmla="*/ 257227 h 257227"/>
              <a:gd name="connsiteX3" fmla="*/ 0 w 8196327"/>
              <a:gd name="connsiteY3" fmla="*/ 253883 h 257227"/>
              <a:gd name="connsiteX4" fmla="*/ 183833 w 8196327"/>
              <a:gd name="connsiteY4" fmla="*/ 0 h 257227"/>
              <a:gd name="connsiteX0" fmla="*/ 0 w 8012494"/>
              <a:gd name="connsiteY0" fmla="*/ 0 h 257227"/>
              <a:gd name="connsiteX1" fmla="*/ 7946199 w 8012494"/>
              <a:gd name="connsiteY1" fmla="*/ 1968 h 257227"/>
              <a:gd name="connsiteX2" fmla="*/ 8012494 w 8012494"/>
              <a:gd name="connsiteY2" fmla="*/ 257227 h 257227"/>
              <a:gd name="connsiteX3" fmla="*/ 64770 w 8012494"/>
              <a:gd name="connsiteY3" fmla="*/ 255705 h 257227"/>
              <a:gd name="connsiteX4" fmla="*/ 0 w 8012494"/>
              <a:gd name="connsiteY4" fmla="*/ 0 h 25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2494" h="257227">
                <a:moveTo>
                  <a:pt x="0" y="0"/>
                </a:moveTo>
                <a:lnTo>
                  <a:pt x="7946199" y="1968"/>
                </a:lnTo>
                <a:lnTo>
                  <a:pt x="8012494" y="257227"/>
                </a:lnTo>
                <a:lnTo>
                  <a:pt x="64770" y="255705"/>
                </a:lnTo>
                <a:lnTo>
                  <a:pt x="0" y="0"/>
                </a:lnTo>
                <a:close/>
              </a:path>
            </a:pathLst>
          </a:custGeom>
          <a:solidFill>
            <a:srgbClr val="43AFD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41"/>
          <p:cNvSpPr/>
          <p:nvPr userDrawn="1"/>
        </p:nvSpPr>
        <p:spPr>
          <a:xfrm rot="976765">
            <a:off x="-192916" y="4489829"/>
            <a:ext cx="7999602" cy="256461"/>
          </a:xfrm>
          <a:custGeom>
            <a:avLst/>
            <a:gdLst>
              <a:gd name="connsiteX0" fmla="*/ 0 w 8321040"/>
              <a:gd name="connsiteY0" fmla="*/ 0 h 254773"/>
              <a:gd name="connsiteX1" fmla="*/ 8321040 w 8321040"/>
              <a:gd name="connsiteY1" fmla="*/ 0 h 254773"/>
              <a:gd name="connsiteX2" fmla="*/ 8321040 w 8321040"/>
              <a:gd name="connsiteY2" fmla="*/ 254773 h 254773"/>
              <a:gd name="connsiteX3" fmla="*/ 0 w 8321040"/>
              <a:gd name="connsiteY3" fmla="*/ 254773 h 254773"/>
              <a:gd name="connsiteX4" fmla="*/ 0 w 8321040"/>
              <a:gd name="connsiteY4" fmla="*/ 0 h 254773"/>
              <a:gd name="connsiteX0" fmla="*/ 0 w 8321040"/>
              <a:gd name="connsiteY0" fmla="*/ 0 h 254773"/>
              <a:gd name="connsiteX1" fmla="*/ 8156195 w 8321040"/>
              <a:gd name="connsiteY1" fmla="*/ 1833 h 254773"/>
              <a:gd name="connsiteX2" fmla="*/ 8321040 w 8321040"/>
              <a:gd name="connsiteY2" fmla="*/ 254773 h 254773"/>
              <a:gd name="connsiteX3" fmla="*/ 0 w 8321040"/>
              <a:gd name="connsiteY3" fmla="*/ 254773 h 254773"/>
              <a:gd name="connsiteX4" fmla="*/ 0 w 8321040"/>
              <a:gd name="connsiteY4" fmla="*/ 0 h 254773"/>
              <a:gd name="connsiteX0" fmla="*/ 0 w 8228584"/>
              <a:gd name="connsiteY0" fmla="*/ 0 h 255312"/>
              <a:gd name="connsiteX1" fmla="*/ 8156195 w 8228584"/>
              <a:gd name="connsiteY1" fmla="*/ 1833 h 255312"/>
              <a:gd name="connsiteX2" fmla="*/ 8228584 w 8228584"/>
              <a:gd name="connsiteY2" fmla="*/ 255312 h 255312"/>
              <a:gd name="connsiteX3" fmla="*/ 0 w 8228584"/>
              <a:gd name="connsiteY3" fmla="*/ 254773 h 255312"/>
              <a:gd name="connsiteX4" fmla="*/ 0 w 8228584"/>
              <a:gd name="connsiteY4" fmla="*/ 0 h 255312"/>
              <a:gd name="connsiteX0" fmla="*/ 228982 w 8228584"/>
              <a:gd name="connsiteY0" fmla="*/ 757 h 253479"/>
              <a:gd name="connsiteX1" fmla="*/ 8156195 w 8228584"/>
              <a:gd name="connsiteY1" fmla="*/ 0 h 253479"/>
              <a:gd name="connsiteX2" fmla="*/ 8228584 w 8228584"/>
              <a:gd name="connsiteY2" fmla="*/ 253479 h 253479"/>
              <a:gd name="connsiteX3" fmla="*/ 0 w 8228584"/>
              <a:gd name="connsiteY3" fmla="*/ 252940 h 253479"/>
              <a:gd name="connsiteX4" fmla="*/ 228982 w 8228584"/>
              <a:gd name="connsiteY4" fmla="*/ 757 h 253479"/>
              <a:gd name="connsiteX0" fmla="*/ 0 w 7999602"/>
              <a:gd name="connsiteY0" fmla="*/ 757 h 256461"/>
              <a:gd name="connsiteX1" fmla="*/ 7927213 w 7999602"/>
              <a:gd name="connsiteY1" fmla="*/ 0 h 256461"/>
              <a:gd name="connsiteX2" fmla="*/ 7999602 w 7999602"/>
              <a:gd name="connsiteY2" fmla="*/ 253479 h 256461"/>
              <a:gd name="connsiteX3" fmla="*/ 64770 w 7999602"/>
              <a:gd name="connsiteY3" fmla="*/ 256461 h 256461"/>
              <a:gd name="connsiteX4" fmla="*/ 0 w 7999602"/>
              <a:gd name="connsiteY4" fmla="*/ 757 h 25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602" h="256461">
                <a:moveTo>
                  <a:pt x="0" y="757"/>
                </a:moveTo>
                <a:lnTo>
                  <a:pt x="7927213" y="0"/>
                </a:lnTo>
                <a:lnTo>
                  <a:pt x="7999602" y="253479"/>
                </a:lnTo>
                <a:lnTo>
                  <a:pt x="64770" y="256461"/>
                </a:lnTo>
                <a:lnTo>
                  <a:pt x="0" y="757"/>
                </a:lnTo>
                <a:close/>
              </a:path>
            </a:pathLst>
          </a:custGeom>
          <a:solidFill>
            <a:srgbClr val="43AFD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42"/>
          <p:cNvSpPr/>
          <p:nvPr userDrawn="1"/>
        </p:nvSpPr>
        <p:spPr>
          <a:xfrm rot="976765">
            <a:off x="-206482" y="5118701"/>
            <a:ext cx="8012179" cy="265829"/>
          </a:xfrm>
          <a:custGeom>
            <a:avLst/>
            <a:gdLst>
              <a:gd name="connsiteX0" fmla="*/ 0 w 8412480"/>
              <a:gd name="connsiteY0" fmla="*/ 0 h 254773"/>
              <a:gd name="connsiteX1" fmla="*/ 8412480 w 8412480"/>
              <a:gd name="connsiteY1" fmla="*/ 0 h 254773"/>
              <a:gd name="connsiteX2" fmla="*/ 8412480 w 8412480"/>
              <a:gd name="connsiteY2" fmla="*/ 254773 h 254773"/>
              <a:gd name="connsiteX3" fmla="*/ 0 w 8412480"/>
              <a:gd name="connsiteY3" fmla="*/ 254773 h 254773"/>
              <a:gd name="connsiteX4" fmla="*/ 0 w 8412480"/>
              <a:gd name="connsiteY4" fmla="*/ 0 h 254773"/>
              <a:gd name="connsiteX0" fmla="*/ 0 w 8412480"/>
              <a:gd name="connsiteY0" fmla="*/ 216 h 254989"/>
              <a:gd name="connsiteX1" fmla="*/ 8299958 w 8412480"/>
              <a:gd name="connsiteY1" fmla="*/ 0 h 254989"/>
              <a:gd name="connsiteX2" fmla="*/ 8412480 w 8412480"/>
              <a:gd name="connsiteY2" fmla="*/ 254989 h 254989"/>
              <a:gd name="connsiteX3" fmla="*/ 0 w 8412480"/>
              <a:gd name="connsiteY3" fmla="*/ 254989 h 254989"/>
              <a:gd name="connsiteX4" fmla="*/ 0 w 8412480"/>
              <a:gd name="connsiteY4" fmla="*/ 216 h 254989"/>
              <a:gd name="connsiteX0" fmla="*/ 0 w 8354061"/>
              <a:gd name="connsiteY0" fmla="*/ 216 h 258819"/>
              <a:gd name="connsiteX1" fmla="*/ 8299958 w 8354061"/>
              <a:gd name="connsiteY1" fmla="*/ 0 h 258819"/>
              <a:gd name="connsiteX2" fmla="*/ 8354061 w 8354061"/>
              <a:gd name="connsiteY2" fmla="*/ 258819 h 258819"/>
              <a:gd name="connsiteX3" fmla="*/ 0 w 8354061"/>
              <a:gd name="connsiteY3" fmla="*/ 254989 h 258819"/>
              <a:gd name="connsiteX4" fmla="*/ 0 w 8354061"/>
              <a:gd name="connsiteY4" fmla="*/ 216 h 258819"/>
              <a:gd name="connsiteX0" fmla="*/ 0 w 8368032"/>
              <a:gd name="connsiteY0" fmla="*/ 216 h 261354"/>
              <a:gd name="connsiteX1" fmla="*/ 8299958 w 8368032"/>
              <a:gd name="connsiteY1" fmla="*/ 0 h 261354"/>
              <a:gd name="connsiteX2" fmla="*/ 8368032 w 8368032"/>
              <a:gd name="connsiteY2" fmla="*/ 261354 h 261354"/>
              <a:gd name="connsiteX3" fmla="*/ 0 w 8368032"/>
              <a:gd name="connsiteY3" fmla="*/ 254989 h 261354"/>
              <a:gd name="connsiteX4" fmla="*/ 0 w 8368032"/>
              <a:gd name="connsiteY4" fmla="*/ 216 h 261354"/>
              <a:gd name="connsiteX0" fmla="*/ 355853 w 8368032"/>
              <a:gd name="connsiteY0" fmla="*/ 0 h 265829"/>
              <a:gd name="connsiteX1" fmla="*/ 8299958 w 8368032"/>
              <a:gd name="connsiteY1" fmla="*/ 4475 h 265829"/>
              <a:gd name="connsiteX2" fmla="*/ 8368032 w 8368032"/>
              <a:gd name="connsiteY2" fmla="*/ 265829 h 265829"/>
              <a:gd name="connsiteX3" fmla="*/ 0 w 8368032"/>
              <a:gd name="connsiteY3" fmla="*/ 259464 h 265829"/>
              <a:gd name="connsiteX4" fmla="*/ 355853 w 8368032"/>
              <a:gd name="connsiteY4" fmla="*/ 0 h 265829"/>
              <a:gd name="connsiteX0" fmla="*/ 0 w 8012179"/>
              <a:gd name="connsiteY0" fmla="*/ 0 h 265829"/>
              <a:gd name="connsiteX1" fmla="*/ 7944105 w 8012179"/>
              <a:gd name="connsiteY1" fmla="*/ 4475 h 265829"/>
              <a:gd name="connsiteX2" fmla="*/ 8012179 w 8012179"/>
              <a:gd name="connsiteY2" fmla="*/ 265829 h 265829"/>
              <a:gd name="connsiteX3" fmla="*/ 85725 w 8012179"/>
              <a:gd name="connsiteY3" fmla="*/ 259507 h 265829"/>
              <a:gd name="connsiteX4" fmla="*/ 0 w 8012179"/>
              <a:gd name="connsiteY4" fmla="*/ 0 h 26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2179" h="265829">
                <a:moveTo>
                  <a:pt x="0" y="0"/>
                </a:moveTo>
                <a:lnTo>
                  <a:pt x="7944105" y="4475"/>
                </a:lnTo>
                <a:lnTo>
                  <a:pt x="8012179" y="265829"/>
                </a:lnTo>
                <a:lnTo>
                  <a:pt x="85725" y="259507"/>
                </a:lnTo>
                <a:lnTo>
                  <a:pt x="0" y="0"/>
                </a:lnTo>
                <a:close/>
              </a:path>
            </a:pathLst>
          </a:custGeom>
          <a:solidFill>
            <a:srgbClr val="43AFD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43"/>
          <p:cNvSpPr/>
          <p:nvPr userDrawn="1"/>
        </p:nvSpPr>
        <p:spPr>
          <a:xfrm rot="976765">
            <a:off x="-200513" y="5748485"/>
            <a:ext cx="7914132" cy="259592"/>
          </a:xfrm>
          <a:custGeom>
            <a:avLst/>
            <a:gdLst>
              <a:gd name="connsiteX0" fmla="*/ 0 w 8869680"/>
              <a:gd name="connsiteY0" fmla="*/ 0 h 254773"/>
              <a:gd name="connsiteX1" fmla="*/ 8869680 w 8869680"/>
              <a:gd name="connsiteY1" fmla="*/ 0 h 254773"/>
              <a:gd name="connsiteX2" fmla="*/ 8869680 w 8869680"/>
              <a:gd name="connsiteY2" fmla="*/ 254773 h 254773"/>
              <a:gd name="connsiteX3" fmla="*/ 0 w 8869680"/>
              <a:gd name="connsiteY3" fmla="*/ 254773 h 254773"/>
              <a:gd name="connsiteX4" fmla="*/ 0 w 8869680"/>
              <a:gd name="connsiteY4" fmla="*/ 0 h 254773"/>
              <a:gd name="connsiteX0" fmla="*/ 0 w 8869680"/>
              <a:gd name="connsiteY0" fmla="*/ 0 h 254773"/>
              <a:gd name="connsiteX1" fmla="*/ 8381239 w 8869680"/>
              <a:gd name="connsiteY1" fmla="*/ 3719 h 254773"/>
              <a:gd name="connsiteX2" fmla="*/ 8869680 w 8869680"/>
              <a:gd name="connsiteY2" fmla="*/ 254773 h 254773"/>
              <a:gd name="connsiteX3" fmla="*/ 0 w 8869680"/>
              <a:gd name="connsiteY3" fmla="*/ 254773 h 254773"/>
              <a:gd name="connsiteX4" fmla="*/ 0 w 8869680"/>
              <a:gd name="connsiteY4" fmla="*/ 0 h 254773"/>
              <a:gd name="connsiteX0" fmla="*/ 0 w 8381239"/>
              <a:gd name="connsiteY0" fmla="*/ 0 h 262103"/>
              <a:gd name="connsiteX1" fmla="*/ 8381239 w 8381239"/>
              <a:gd name="connsiteY1" fmla="*/ 3719 h 262103"/>
              <a:gd name="connsiteX2" fmla="*/ 7462776 w 8381239"/>
              <a:gd name="connsiteY2" fmla="*/ 262103 h 262103"/>
              <a:gd name="connsiteX3" fmla="*/ 0 w 8381239"/>
              <a:gd name="connsiteY3" fmla="*/ 254773 h 262103"/>
              <a:gd name="connsiteX4" fmla="*/ 0 w 8381239"/>
              <a:gd name="connsiteY4" fmla="*/ 0 h 262103"/>
              <a:gd name="connsiteX0" fmla="*/ 0 w 8381239"/>
              <a:gd name="connsiteY0" fmla="*/ 0 h 262103"/>
              <a:gd name="connsiteX1" fmla="*/ 8381239 w 8381239"/>
              <a:gd name="connsiteY1" fmla="*/ 3719 h 262103"/>
              <a:gd name="connsiteX2" fmla="*/ 7462776 w 8381239"/>
              <a:gd name="connsiteY2" fmla="*/ 262103 h 262103"/>
              <a:gd name="connsiteX3" fmla="*/ 525971 w 8381239"/>
              <a:gd name="connsiteY3" fmla="*/ 254978 h 262103"/>
              <a:gd name="connsiteX4" fmla="*/ 0 w 8381239"/>
              <a:gd name="connsiteY4" fmla="*/ 0 h 262103"/>
              <a:gd name="connsiteX0" fmla="*/ 0 w 7914132"/>
              <a:gd name="connsiteY0" fmla="*/ 0 h 259592"/>
              <a:gd name="connsiteX1" fmla="*/ 7914132 w 7914132"/>
              <a:gd name="connsiteY1" fmla="*/ 1208 h 259592"/>
              <a:gd name="connsiteX2" fmla="*/ 6995669 w 7914132"/>
              <a:gd name="connsiteY2" fmla="*/ 259592 h 259592"/>
              <a:gd name="connsiteX3" fmla="*/ 58864 w 7914132"/>
              <a:gd name="connsiteY3" fmla="*/ 252467 h 259592"/>
              <a:gd name="connsiteX4" fmla="*/ 0 w 7914132"/>
              <a:gd name="connsiteY4" fmla="*/ 0 h 259592"/>
              <a:gd name="connsiteX0" fmla="*/ 0 w 7914132"/>
              <a:gd name="connsiteY0" fmla="*/ 0 h 259592"/>
              <a:gd name="connsiteX1" fmla="*/ 7914132 w 7914132"/>
              <a:gd name="connsiteY1" fmla="*/ 1208 h 259592"/>
              <a:gd name="connsiteX2" fmla="*/ 6995669 w 7914132"/>
              <a:gd name="connsiteY2" fmla="*/ 259592 h 259592"/>
              <a:gd name="connsiteX3" fmla="*/ 68007 w 7914132"/>
              <a:gd name="connsiteY3" fmla="*/ 249797 h 259592"/>
              <a:gd name="connsiteX4" fmla="*/ 0 w 7914132"/>
              <a:gd name="connsiteY4" fmla="*/ 0 h 25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4132" h="259592">
                <a:moveTo>
                  <a:pt x="0" y="0"/>
                </a:moveTo>
                <a:lnTo>
                  <a:pt x="7914132" y="1208"/>
                </a:lnTo>
                <a:lnTo>
                  <a:pt x="6995669" y="259592"/>
                </a:lnTo>
                <a:lnTo>
                  <a:pt x="68007" y="249797"/>
                </a:lnTo>
                <a:lnTo>
                  <a:pt x="0" y="0"/>
                </a:lnTo>
                <a:close/>
              </a:path>
            </a:pathLst>
          </a:custGeom>
          <a:solidFill>
            <a:srgbClr val="43AFDE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44"/>
          <p:cNvSpPr/>
          <p:nvPr userDrawn="1"/>
        </p:nvSpPr>
        <p:spPr>
          <a:xfrm rot="976765">
            <a:off x="-150750" y="6052641"/>
            <a:ext cx="5692077" cy="259824"/>
          </a:xfrm>
          <a:custGeom>
            <a:avLst/>
            <a:gdLst>
              <a:gd name="connsiteX0" fmla="*/ 0 w 7223760"/>
              <a:gd name="connsiteY0" fmla="*/ 0 h 254773"/>
              <a:gd name="connsiteX1" fmla="*/ 7223760 w 7223760"/>
              <a:gd name="connsiteY1" fmla="*/ 0 h 254773"/>
              <a:gd name="connsiteX2" fmla="*/ 7223760 w 7223760"/>
              <a:gd name="connsiteY2" fmla="*/ 254773 h 254773"/>
              <a:gd name="connsiteX3" fmla="*/ 0 w 7223760"/>
              <a:gd name="connsiteY3" fmla="*/ 254773 h 254773"/>
              <a:gd name="connsiteX4" fmla="*/ 0 w 7223760"/>
              <a:gd name="connsiteY4" fmla="*/ 0 h 254773"/>
              <a:gd name="connsiteX0" fmla="*/ 0 w 7223760"/>
              <a:gd name="connsiteY0" fmla="*/ 0 h 254773"/>
              <a:gd name="connsiteX1" fmla="*/ 6516371 w 7223760"/>
              <a:gd name="connsiteY1" fmla="*/ 1507 h 254773"/>
              <a:gd name="connsiteX2" fmla="*/ 7223760 w 7223760"/>
              <a:gd name="connsiteY2" fmla="*/ 254773 h 254773"/>
              <a:gd name="connsiteX3" fmla="*/ 0 w 7223760"/>
              <a:gd name="connsiteY3" fmla="*/ 254773 h 254773"/>
              <a:gd name="connsiteX4" fmla="*/ 0 w 7223760"/>
              <a:gd name="connsiteY4" fmla="*/ 0 h 254773"/>
              <a:gd name="connsiteX0" fmla="*/ 0 w 6516371"/>
              <a:gd name="connsiteY0" fmla="*/ 0 h 257840"/>
              <a:gd name="connsiteX1" fmla="*/ 6516371 w 6516371"/>
              <a:gd name="connsiteY1" fmla="*/ 1507 h 257840"/>
              <a:gd name="connsiteX2" fmla="*/ 5650231 w 6516371"/>
              <a:gd name="connsiteY2" fmla="*/ 257840 h 257840"/>
              <a:gd name="connsiteX3" fmla="*/ 0 w 6516371"/>
              <a:gd name="connsiteY3" fmla="*/ 254773 h 257840"/>
              <a:gd name="connsiteX4" fmla="*/ 0 w 6516371"/>
              <a:gd name="connsiteY4" fmla="*/ 0 h 257840"/>
              <a:gd name="connsiteX0" fmla="*/ 0 w 6516371"/>
              <a:gd name="connsiteY0" fmla="*/ 0 h 261331"/>
              <a:gd name="connsiteX1" fmla="*/ 6516371 w 6516371"/>
              <a:gd name="connsiteY1" fmla="*/ 1507 h 261331"/>
              <a:gd name="connsiteX2" fmla="*/ 5650231 w 6516371"/>
              <a:gd name="connsiteY2" fmla="*/ 257840 h 261331"/>
              <a:gd name="connsiteX3" fmla="*/ 894971 w 6516371"/>
              <a:gd name="connsiteY3" fmla="*/ 261331 h 261331"/>
              <a:gd name="connsiteX4" fmla="*/ 0 w 6516371"/>
              <a:gd name="connsiteY4" fmla="*/ 0 h 261331"/>
              <a:gd name="connsiteX0" fmla="*/ 0 w 5692077"/>
              <a:gd name="connsiteY0" fmla="*/ 884 h 259824"/>
              <a:gd name="connsiteX1" fmla="*/ 5692077 w 5692077"/>
              <a:gd name="connsiteY1" fmla="*/ 0 h 259824"/>
              <a:gd name="connsiteX2" fmla="*/ 4825937 w 5692077"/>
              <a:gd name="connsiteY2" fmla="*/ 256333 h 259824"/>
              <a:gd name="connsiteX3" fmla="*/ 70677 w 5692077"/>
              <a:gd name="connsiteY3" fmla="*/ 259824 h 259824"/>
              <a:gd name="connsiteX4" fmla="*/ 0 w 5692077"/>
              <a:gd name="connsiteY4" fmla="*/ 884 h 25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2077" h="259824">
                <a:moveTo>
                  <a:pt x="0" y="884"/>
                </a:moveTo>
                <a:lnTo>
                  <a:pt x="5692077" y="0"/>
                </a:lnTo>
                <a:lnTo>
                  <a:pt x="4825937" y="256333"/>
                </a:lnTo>
                <a:lnTo>
                  <a:pt x="70677" y="259824"/>
                </a:lnTo>
                <a:lnTo>
                  <a:pt x="0" y="884"/>
                </a:lnTo>
                <a:close/>
              </a:path>
            </a:pathLst>
          </a:custGeom>
          <a:solidFill>
            <a:srgbClr val="43AFD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45"/>
          <p:cNvSpPr/>
          <p:nvPr userDrawn="1"/>
        </p:nvSpPr>
        <p:spPr>
          <a:xfrm rot="976765">
            <a:off x="-103453" y="6363589"/>
            <a:ext cx="3495860" cy="262428"/>
          </a:xfrm>
          <a:custGeom>
            <a:avLst/>
            <a:gdLst>
              <a:gd name="connsiteX0" fmla="*/ 0 w 6537638"/>
              <a:gd name="connsiteY0" fmla="*/ 0 h 254773"/>
              <a:gd name="connsiteX1" fmla="*/ 6537638 w 6537638"/>
              <a:gd name="connsiteY1" fmla="*/ 0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6537638"/>
              <a:gd name="connsiteY0" fmla="*/ 1244 h 256017"/>
              <a:gd name="connsiteX1" fmla="*/ 5703755 w 6537638"/>
              <a:gd name="connsiteY1" fmla="*/ 0 h 256017"/>
              <a:gd name="connsiteX2" fmla="*/ 6537638 w 6537638"/>
              <a:gd name="connsiteY2" fmla="*/ 256017 h 256017"/>
              <a:gd name="connsiteX3" fmla="*/ 0 w 6537638"/>
              <a:gd name="connsiteY3" fmla="*/ 256017 h 256017"/>
              <a:gd name="connsiteX4" fmla="*/ 0 w 6537638"/>
              <a:gd name="connsiteY4" fmla="*/ 1244 h 256017"/>
              <a:gd name="connsiteX0" fmla="*/ 0 w 5703755"/>
              <a:gd name="connsiteY0" fmla="*/ 1244 h 262428"/>
              <a:gd name="connsiteX1" fmla="*/ 5703755 w 5703755"/>
              <a:gd name="connsiteY1" fmla="*/ 0 h 262428"/>
              <a:gd name="connsiteX2" fmla="*/ 4839396 w 5703755"/>
              <a:gd name="connsiteY2" fmla="*/ 262428 h 262428"/>
              <a:gd name="connsiteX3" fmla="*/ 0 w 5703755"/>
              <a:gd name="connsiteY3" fmla="*/ 256017 h 262428"/>
              <a:gd name="connsiteX4" fmla="*/ 0 w 5703755"/>
              <a:gd name="connsiteY4" fmla="*/ 1244 h 262428"/>
              <a:gd name="connsiteX0" fmla="*/ 2222945 w 5703755"/>
              <a:gd name="connsiteY0" fmla="*/ 2023 h 262428"/>
              <a:gd name="connsiteX1" fmla="*/ 5703755 w 5703755"/>
              <a:gd name="connsiteY1" fmla="*/ 0 h 262428"/>
              <a:gd name="connsiteX2" fmla="*/ 4839396 w 5703755"/>
              <a:gd name="connsiteY2" fmla="*/ 262428 h 262428"/>
              <a:gd name="connsiteX3" fmla="*/ 0 w 5703755"/>
              <a:gd name="connsiteY3" fmla="*/ 256017 h 262428"/>
              <a:gd name="connsiteX4" fmla="*/ 2222945 w 5703755"/>
              <a:gd name="connsiteY4" fmla="*/ 2023 h 262428"/>
              <a:gd name="connsiteX0" fmla="*/ 0 w 3480810"/>
              <a:gd name="connsiteY0" fmla="*/ 2023 h 262428"/>
              <a:gd name="connsiteX1" fmla="*/ 3480810 w 3480810"/>
              <a:gd name="connsiteY1" fmla="*/ 0 h 262428"/>
              <a:gd name="connsiteX2" fmla="*/ 2616451 w 3480810"/>
              <a:gd name="connsiteY2" fmla="*/ 262428 h 262428"/>
              <a:gd name="connsiteX3" fmla="*/ 66104 w 3480810"/>
              <a:gd name="connsiteY3" fmla="*/ 262298 h 262428"/>
              <a:gd name="connsiteX4" fmla="*/ 0 w 3480810"/>
              <a:gd name="connsiteY4" fmla="*/ 2023 h 262428"/>
              <a:gd name="connsiteX0" fmla="*/ 0 w 3495860"/>
              <a:gd name="connsiteY0" fmla="*/ 1457 h 262428"/>
              <a:gd name="connsiteX1" fmla="*/ 3495860 w 3495860"/>
              <a:gd name="connsiteY1" fmla="*/ 0 h 262428"/>
              <a:gd name="connsiteX2" fmla="*/ 2631501 w 3495860"/>
              <a:gd name="connsiteY2" fmla="*/ 262428 h 262428"/>
              <a:gd name="connsiteX3" fmla="*/ 81154 w 3495860"/>
              <a:gd name="connsiteY3" fmla="*/ 262298 h 262428"/>
              <a:gd name="connsiteX4" fmla="*/ 0 w 3495860"/>
              <a:gd name="connsiteY4" fmla="*/ 1457 h 26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5860" h="262428">
                <a:moveTo>
                  <a:pt x="0" y="1457"/>
                </a:moveTo>
                <a:lnTo>
                  <a:pt x="3495860" y="0"/>
                </a:lnTo>
                <a:lnTo>
                  <a:pt x="2631501" y="262428"/>
                </a:lnTo>
                <a:lnTo>
                  <a:pt x="81154" y="262298"/>
                </a:lnTo>
                <a:lnTo>
                  <a:pt x="0" y="1457"/>
                </a:lnTo>
                <a:close/>
              </a:path>
            </a:pathLst>
          </a:custGeom>
          <a:solidFill>
            <a:srgbClr val="43AFD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46"/>
          <p:cNvSpPr/>
          <p:nvPr userDrawn="1"/>
        </p:nvSpPr>
        <p:spPr>
          <a:xfrm rot="976765">
            <a:off x="-58196" y="6654064"/>
            <a:ext cx="1375593" cy="252773"/>
          </a:xfrm>
          <a:custGeom>
            <a:avLst/>
            <a:gdLst>
              <a:gd name="connsiteX0" fmla="*/ 0 w 6537638"/>
              <a:gd name="connsiteY0" fmla="*/ 0 h 254773"/>
              <a:gd name="connsiteX1" fmla="*/ 6537638 w 6537638"/>
              <a:gd name="connsiteY1" fmla="*/ 0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6537638"/>
              <a:gd name="connsiteY0" fmla="*/ 0 h 254773"/>
              <a:gd name="connsiteX1" fmla="*/ 3726366 w 6537638"/>
              <a:gd name="connsiteY1" fmla="*/ 689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3726366"/>
              <a:gd name="connsiteY0" fmla="*/ 0 h 254773"/>
              <a:gd name="connsiteX1" fmla="*/ 3726366 w 3726366"/>
              <a:gd name="connsiteY1" fmla="*/ 689 h 254773"/>
              <a:gd name="connsiteX2" fmla="*/ 2872418 w 3726366"/>
              <a:gd name="connsiteY2" fmla="*/ 253462 h 254773"/>
              <a:gd name="connsiteX3" fmla="*/ 0 w 3726366"/>
              <a:gd name="connsiteY3" fmla="*/ 254773 h 254773"/>
              <a:gd name="connsiteX4" fmla="*/ 0 w 3726366"/>
              <a:gd name="connsiteY4" fmla="*/ 0 h 254773"/>
              <a:gd name="connsiteX0" fmla="*/ 2350773 w 3726366"/>
              <a:gd name="connsiteY0" fmla="*/ 7413 h 254084"/>
              <a:gd name="connsiteX1" fmla="*/ 3726366 w 3726366"/>
              <a:gd name="connsiteY1" fmla="*/ 0 h 254084"/>
              <a:gd name="connsiteX2" fmla="*/ 2872418 w 3726366"/>
              <a:gd name="connsiteY2" fmla="*/ 252773 h 254084"/>
              <a:gd name="connsiteX3" fmla="*/ 0 w 3726366"/>
              <a:gd name="connsiteY3" fmla="*/ 254084 h 254084"/>
              <a:gd name="connsiteX4" fmla="*/ 2350773 w 3726366"/>
              <a:gd name="connsiteY4" fmla="*/ 7413 h 254084"/>
              <a:gd name="connsiteX0" fmla="*/ 0 w 1375593"/>
              <a:gd name="connsiteY0" fmla="*/ 7413 h 252773"/>
              <a:gd name="connsiteX1" fmla="*/ 1375593 w 1375593"/>
              <a:gd name="connsiteY1" fmla="*/ 0 h 252773"/>
              <a:gd name="connsiteX2" fmla="*/ 521645 w 1375593"/>
              <a:gd name="connsiteY2" fmla="*/ 252773 h 252773"/>
              <a:gd name="connsiteX3" fmla="*/ 73145 w 1375593"/>
              <a:gd name="connsiteY3" fmla="*/ 240825 h 252773"/>
              <a:gd name="connsiteX4" fmla="*/ 0 w 1375593"/>
              <a:gd name="connsiteY4" fmla="*/ 7413 h 252773"/>
              <a:gd name="connsiteX0" fmla="*/ 0 w 1375593"/>
              <a:gd name="connsiteY0" fmla="*/ 7413 h 252773"/>
              <a:gd name="connsiteX1" fmla="*/ 1375593 w 1375593"/>
              <a:gd name="connsiteY1" fmla="*/ 0 h 252773"/>
              <a:gd name="connsiteX2" fmla="*/ 521645 w 1375593"/>
              <a:gd name="connsiteY2" fmla="*/ 252773 h 252773"/>
              <a:gd name="connsiteX3" fmla="*/ 69908 w 1375593"/>
              <a:gd name="connsiteY3" fmla="*/ 246731 h 252773"/>
              <a:gd name="connsiteX4" fmla="*/ 0 w 1375593"/>
              <a:gd name="connsiteY4" fmla="*/ 7413 h 25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593" h="252773">
                <a:moveTo>
                  <a:pt x="0" y="7413"/>
                </a:moveTo>
                <a:lnTo>
                  <a:pt x="1375593" y="0"/>
                </a:lnTo>
                <a:lnTo>
                  <a:pt x="521645" y="252773"/>
                </a:lnTo>
                <a:lnTo>
                  <a:pt x="69908" y="246731"/>
                </a:lnTo>
                <a:lnTo>
                  <a:pt x="0" y="7413"/>
                </a:lnTo>
                <a:close/>
              </a:path>
            </a:pathLst>
          </a:custGeom>
          <a:solidFill>
            <a:srgbClr val="43AFDE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47"/>
          <p:cNvSpPr/>
          <p:nvPr userDrawn="1"/>
        </p:nvSpPr>
        <p:spPr>
          <a:xfrm rot="976765">
            <a:off x="2846124" y="414636"/>
            <a:ext cx="4902387" cy="254599"/>
          </a:xfrm>
          <a:custGeom>
            <a:avLst/>
            <a:gdLst>
              <a:gd name="connsiteX0" fmla="*/ 0 w 6537638"/>
              <a:gd name="connsiteY0" fmla="*/ 0 h 254773"/>
              <a:gd name="connsiteX1" fmla="*/ 6537638 w 6537638"/>
              <a:gd name="connsiteY1" fmla="*/ 0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6537638"/>
              <a:gd name="connsiteY0" fmla="*/ 0 h 254773"/>
              <a:gd name="connsiteX1" fmla="*/ 5102792 w 6537638"/>
              <a:gd name="connsiteY1" fmla="*/ 2259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5175182"/>
              <a:gd name="connsiteY0" fmla="*/ 0 h 255737"/>
              <a:gd name="connsiteX1" fmla="*/ 5102792 w 5175182"/>
              <a:gd name="connsiteY1" fmla="*/ 2259 h 255737"/>
              <a:gd name="connsiteX2" fmla="*/ 5175182 w 5175182"/>
              <a:gd name="connsiteY2" fmla="*/ 255737 h 255737"/>
              <a:gd name="connsiteX3" fmla="*/ 0 w 5175182"/>
              <a:gd name="connsiteY3" fmla="*/ 254773 h 255737"/>
              <a:gd name="connsiteX4" fmla="*/ 0 w 5175182"/>
              <a:gd name="connsiteY4" fmla="*/ 0 h 255737"/>
              <a:gd name="connsiteX0" fmla="*/ 0 w 5175182"/>
              <a:gd name="connsiteY0" fmla="*/ 0 h 255737"/>
              <a:gd name="connsiteX1" fmla="*/ 5102792 w 5175182"/>
              <a:gd name="connsiteY1" fmla="*/ 2259 h 255737"/>
              <a:gd name="connsiteX2" fmla="*/ 5175182 w 5175182"/>
              <a:gd name="connsiteY2" fmla="*/ 255737 h 255737"/>
              <a:gd name="connsiteX3" fmla="*/ 272795 w 5175182"/>
              <a:gd name="connsiteY3" fmla="*/ 254491 h 255737"/>
              <a:gd name="connsiteX4" fmla="*/ 0 w 5175182"/>
              <a:gd name="connsiteY4" fmla="*/ 0 h 255737"/>
              <a:gd name="connsiteX0" fmla="*/ 878587 w 4902387"/>
              <a:gd name="connsiteY0" fmla="*/ 0 h 254599"/>
              <a:gd name="connsiteX1" fmla="*/ 4829997 w 4902387"/>
              <a:gd name="connsiteY1" fmla="*/ 1121 h 254599"/>
              <a:gd name="connsiteX2" fmla="*/ 4902387 w 4902387"/>
              <a:gd name="connsiteY2" fmla="*/ 254599 h 254599"/>
              <a:gd name="connsiteX3" fmla="*/ 0 w 4902387"/>
              <a:gd name="connsiteY3" fmla="*/ 253353 h 254599"/>
              <a:gd name="connsiteX4" fmla="*/ 878587 w 4902387"/>
              <a:gd name="connsiteY4" fmla="*/ 0 h 25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2387" h="254599">
                <a:moveTo>
                  <a:pt x="878587" y="0"/>
                </a:moveTo>
                <a:lnTo>
                  <a:pt x="4829997" y="1121"/>
                </a:lnTo>
                <a:lnTo>
                  <a:pt x="4902387" y="254599"/>
                </a:lnTo>
                <a:lnTo>
                  <a:pt x="0" y="253353"/>
                </a:lnTo>
                <a:lnTo>
                  <a:pt x="878587" y="0"/>
                </a:lnTo>
                <a:close/>
              </a:path>
            </a:pathLst>
          </a:custGeom>
          <a:solidFill>
            <a:srgbClr val="5BC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48"/>
          <p:cNvSpPr/>
          <p:nvPr userDrawn="1"/>
        </p:nvSpPr>
        <p:spPr>
          <a:xfrm rot="976765">
            <a:off x="4937497" y="119181"/>
            <a:ext cx="2751245" cy="246880"/>
          </a:xfrm>
          <a:custGeom>
            <a:avLst/>
            <a:gdLst>
              <a:gd name="connsiteX0" fmla="*/ 0 w 6537638"/>
              <a:gd name="connsiteY0" fmla="*/ 0 h 254773"/>
              <a:gd name="connsiteX1" fmla="*/ 6537638 w 6537638"/>
              <a:gd name="connsiteY1" fmla="*/ 0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6537638"/>
              <a:gd name="connsiteY0" fmla="*/ 0 h 256458"/>
              <a:gd name="connsiteX1" fmla="*/ 6537638 w 6537638"/>
              <a:gd name="connsiteY1" fmla="*/ 0 h 256458"/>
              <a:gd name="connsiteX2" fmla="*/ 5032418 w 6537638"/>
              <a:gd name="connsiteY2" fmla="*/ 256458 h 256458"/>
              <a:gd name="connsiteX3" fmla="*/ 0 w 6537638"/>
              <a:gd name="connsiteY3" fmla="*/ 254773 h 256458"/>
              <a:gd name="connsiteX4" fmla="*/ 0 w 6537638"/>
              <a:gd name="connsiteY4" fmla="*/ 0 h 256458"/>
              <a:gd name="connsiteX0" fmla="*/ 0 w 5032418"/>
              <a:gd name="connsiteY0" fmla="*/ 0 h 256458"/>
              <a:gd name="connsiteX1" fmla="*/ 4964577 w 5032418"/>
              <a:gd name="connsiteY1" fmla="*/ 6132 h 256458"/>
              <a:gd name="connsiteX2" fmla="*/ 5032418 w 5032418"/>
              <a:gd name="connsiteY2" fmla="*/ 256458 h 256458"/>
              <a:gd name="connsiteX3" fmla="*/ 0 w 5032418"/>
              <a:gd name="connsiteY3" fmla="*/ 254773 h 256458"/>
              <a:gd name="connsiteX4" fmla="*/ 0 w 5032418"/>
              <a:gd name="connsiteY4" fmla="*/ 0 h 256458"/>
              <a:gd name="connsiteX0" fmla="*/ 0 w 5032418"/>
              <a:gd name="connsiteY0" fmla="*/ 0 h 256458"/>
              <a:gd name="connsiteX1" fmla="*/ 5012585 w 5032418"/>
              <a:gd name="connsiteY1" fmla="*/ 11958 h 256458"/>
              <a:gd name="connsiteX2" fmla="*/ 5032418 w 5032418"/>
              <a:gd name="connsiteY2" fmla="*/ 256458 h 256458"/>
              <a:gd name="connsiteX3" fmla="*/ 0 w 5032418"/>
              <a:gd name="connsiteY3" fmla="*/ 254773 h 256458"/>
              <a:gd name="connsiteX4" fmla="*/ 0 w 5032418"/>
              <a:gd name="connsiteY4" fmla="*/ 0 h 256458"/>
              <a:gd name="connsiteX0" fmla="*/ 0 w 5058580"/>
              <a:gd name="connsiteY0" fmla="*/ 0 h 255434"/>
              <a:gd name="connsiteX1" fmla="*/ 5012585 w 5058580"/>
              <a:gd name="connsiteY1" fmla="*/ 11958 h 255434"/>
              <a:gd name="connsiteX2" fmla="*/ 5058580 w 5058580"/>
              <a:gd name="connsiteY2" fmla="*/ 255434 h 255434"/>
              <a:gd name="connsiteX3" fmla="*/ 0 w 5058580"/>
              <a:gd name="connsiteY3" fmla="*/ 254773 h 255434"/>
              <a:gd name="connsiteX4" fmla="*/ 0 w 5058580"/>
              <a:gd name="connsiteY4" fmla="*/ 0 h 255434"/>
              <a:gd name="connsiteX0" fmla="*/ 3197736 w 5058580"/>
              <a:gd name="connsiteY0" fmla="*/ 0 h 246600"/>
              <a:gd name="connsiteX1" fmla="*/ 5012585 w 5058580"/>
              <a:gd name="connsiteY1" fmla="*/ 3124 h 246600"/>
              <a:gd name="connsiteX2" fmla="*/ 5058580 w 5058580"/>
              <a:gd name="connsiteY2" fmla="*/ 246600 h 246600"/>
              <a:gd name="connsiteX3" fmla="*/ 0 w 5058580"/>
              <a:gd name="connsiteY3" fmla="*/ 245939 h 246600"/>
              <a:gd name="connsiteX4" fmla="*/ 3197736 w 5058580"/>
              <a:gd name="connsiteY4" fmla="*/ 0 h 246600"/>
              <a:gd name="connsiteX0" fmla="*/ 890401 w 2751245"/>
              <a:gd name="connsiteY0" fmla="*/ 0 h 246880"/>
              <a:gd name="connsiteX1" fmla="*/ 2705250 w 2751245"/>
              <a:gd name="connsiteY1" fmla="*/ 3124 h 246880"/>
              <a:gd name="connsiteX2" fmla="*/ 2751245 w 2751245"/>
              <a:gd name="connsiteY2" fmla="*/ 246600 h 246880"/>
              <a:gd name="connsiteX3" fmla="*/ 0 w 2751245"/>
              <a:gd name="connsiteY3" fmla="*/ 246880 h 246880"/>
              <a:gd name="connsiteX4" fmla="*/ 890401 w 2751245"/>
              <a:gd name="connsiteY4" fmla="*/ 0 h 24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1245" h="246880">
                <a:moveTo>
                  <a:pt x="890401" y="0"/>
                </a:moveTo>
                <a:lnTo>
                  <a:pt x="2705250" y="3124"/>
                </a:lnTo>
                <a:lnTo>
                  <a:pt x="2751245" y="246600"/>
                </a:lnTo>
                <a:lnTo>
                  <a:pt x="0" y="246880"/>
                </a:lnTo>
                <a:lnTo>
                  <a:pt x="890401" y="0"/>
                </a:lnTo>
                <a:close/>
              </a:path>
            </a:pathLst>
          </a:custGeom>
          <a:solidFill>
            <a:srgbClr val="5CC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7"/>
          <p:cNvSpPr/>
          <p:nvPr userDrawn="1"/>
        </p:nvSpPr>
        <p:spPr>
          <a:xfrm>
            <a:off x="-66049" y="-24714"/>
            <a:ext cx="1734211" cy="6885385"/>
          </a:xfrm>
          <a:custGeom>
            <a:avLst/>
            <a:gdLst>
              <a:gd name="connsiteX0" fmla="*/ 0 w 1438382"/>
              <a:gd name="connsiteY0" fmla="*/ 0 h 6858000"/>
              <a:gd name="connsiteX1" fmla="*/ 1438382 w 1438382"/>
              <a:gd name="connsiteY1" fmla="*/ 0 h 6858000"/>
              <a:gd name="connsiteX2" fmla="*/ 1438382 w 1438382"/>
              <a:gd name="connsiteY2" fmla="*/ 6858000 h 6858000"/>
              <a:gd name="connsiteX3" fmla="*/ 0 w 1438382"/>
              <a:gd name="connsiteY3" fmla="*/ 6858000 h 6858000"/>
              <a:gd name="connsiteX4" fmla="*/ 0 w 1438382"/>
              <a:gd name="connsiteY4" fmla="*/ 0 h 6858000"/>
              <a:gd name="connsiteX0" fmla="*/ 0 w 1438382"/>
              <a:gd name="connsiteY0" fmla="*/ 0 h 6858000"/>
              <a:gd name="connsiteX1" fmla="*/ 1438382 w 1438382"/>
              <a:gd name="connsiteY1" fmla="*/ 0 h 6858000"/>
              <a:gd name="connsiteX2" fmla="*/ 771117 w 1438382"/>
              <a:gd name="connsiteY2" fmla="*/ 6845643 h 6858000"/>
              <a:gd name="connsiteX3" fmla="*/ 0 w 1438382"/>
              <a:gd name="connsiteY3" fmla="*/ 6858000 h 6858000"/>
              <a:gd name="connsiteX4" fmla="*/ 0 w 1438382"/>
              <a:gd name="connsiteY4" fmla="*/ 0 h 6858000"/>
              <a:gd name="connsiteX0" fmla="*/ 0 w 1438382"/>
              <a:gd name="connsiteY0" fmla="*/ 0 h 6860661"/>
              <a:gd name="connsiteX1" fmla="*/ 1438382 w 1438382"/>
              <a:gd name="connsiteY1" fmla="*/ 0 h 6860661"/>
              <a:gd name="connsiteX2" fmla="*/ 766785 w 1438382"/>
              <a:gd name="connsiteY2" fmla="*/ 6860661 h 6860661"/>
              <a:gd name="connsiteX3" fmla="*/ 0 w 1438382"/>
              <a:gd name="connsiteY3" fmla="*/ 6858000 h 6860661"/>
              <a:gd name="connsiteX4" fmla="*/ 0 w 1438382"/>
              <a:gd name="connsiteY4" fmla="*/ 0 h 686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382" h="6860661">
                <a:moveTo>
                  <a:pt x="0" y="0"/>
                </a:moveTo>
                <a:lnTo>
                  <a:pt x="1438382" y="0"/>
                </a:lnTo>
                <a:lnTo>
                  <a:pt x="766785" y="686066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C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-3087" y="815096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793" y="-10723"/>
            <a:ext cx="1511380" cy="913029"/>
          </a:xfrm>
          <a:prstGeom prst="rect">
            <a:avLst/>
          </a:prstGeom>
        </p:spPr>
      </p:pic>
      <p:cxnSp>
        <p:nvCxnSpPr>
          <p:cNvPr id="47" name="Straight Connector 46"/>
          <p:cNvCxnSpPr/>
          <p:nvPr userDrawn="1"/>
        </p:nvCxnSpPr>
        <p:spPr>
          <a:xfrm>
            <a:off x="-57810" y="1321658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>
            <a:off x="-114933" y="1843846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-173619" y="2388515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-243268" y="2918899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-539712" y="5561172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-454504" y="5000918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>
            <a:off x="-432646" y="4479356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>
            <a:off x="-361213" y="3950918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>
            <a:off x="-322909" y="3470903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>
            <a:off x="-609525" y="6089116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338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7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19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1736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00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2651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95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97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218" y="4461531"/>
            <a:ext cx="8534400" cy="15070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326" y="741179"/>
            <a:ext cx="8534400" cy="3615267"/>
          </a:xfrm>
        </p:spPr>
        <p:txBody>
          <a:bodyPr anchor="ctr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Rectangle 46"/>
          <p:cNvSpPr/>
          <p:nvPr userDrawn="1"/>
        </p:nvSpPr>
        <p:spPr>
          <a:xfrm rot="976765">
            <a:off x="-58196" y="6654064"/>
            <a:ext cx="1375593" cy="252773"/>
          </a:xfrm>
          <a:custGeom>
            <a:avLst/>
            <a:gdLst>
              <a:gd name="connsiteX0" fmla="*/ 0 w 6537638"/>
              <a:gd name="connsiteY0" fmla="*/ 0 h 254773"/>
              <a:gd name="connsiteX1" fmla="*/ 6537638 w 6537638"/>
              <a:gd name="connsiteY1" fmla="*/ 0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6537638"/>
              <a:gd name="connsiteY0" fmla="*/ 0 h 254773"/>
              <a:gd name="connsiteX1" fmla="*/ 3726366 w 6537638"/>
              <a:gd name="connsiteY1" fmla="*/ 689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3726366"/>
              <a:gd name="connsiteY0" fmla="*/ 0 h 254773"/>
              <a:gd name="connsiteX1" fmla="*/ 3726366 w 3726366"/>
              <a:gd name="connsiteY1" fmla="*/ 689 h 254773"/>
              <a:gd name="connsiteX2" fmla="*/ 2872418 w 3726366"/>
              <a:gd name="connsiteY2" fmla="*/ 253462 h 254773"/>
              <a:gd name="connsiteX3" fmla="*/ 0 w 3726366"/>
              <a:gd name="connsiteY3" fmla="*/ 254773 h 254773"/>
              <a:gd name="connsiteX4" fmla="*/ 0 w 3726366"/>
              <a:gd name="connsiteY4" fmla="*/ 0 h 254773"/>
              <a:gd name="connsiteX0" fmla="*/ 2350773 w 3726366"/>
              <a:gd name="connsiteY0" fmla="*/ 7413 h 254084"/>
              <a:gd name="connsiteX1" fmla="*/ 3726366 w 3726366"/>
              <a:gd name="connsiteY1" fmla="*/ 0 h 254084"/>
              <a:gd name="connsiteX2" fmla="*/ 2872418 w 3726366"/>
              <a:gd name="connsiteY2" fmla="*/ 252773 h 254084"/>
              <a:gd name="connsiteX3" fmla="*/ 0 w 3726366"/>
              <a:gd name="connsiteY3" fmla="*/ 254084 h 254084"/>
              <a:gd name="connsiteX4" fmla="*/ 2350773 w 3726366"/>
              <a:gd name="connsiteY4" fmla="*/ 7413 h 254084"/>
              <a:gd name="connsiteX0" fmla="*/ 0 w 1375593"/>
              <a:gd name="connsiteY0" fmla="*/ 7413 h 252773"/>
              <a:gd name="connsiteX1" fmla="*/ 1375593 w 1375593"/>
              <a:gd name="connsiteY1" fmla="*/ 0 h 252773"/>
              <a:gd name="connsiteX2" fmla="*/ 521645 w 1375593"/>
              <a:gd name="connsiteY2" fmla="*/ 252773 h 252773"/>
              <a:gd name="connsiteX3" fmla="*/ 73145 w 1375593"/>
              <a:gd name="connsiteY3" fmla="*/ 240825 h 252773"/>
              <a:gd name="connsiteX4" fmla="*/ 0 w 1375593"/>
              <a:gd name="connsiteY4" fmla="*/ 7413 h 252773"/>
              <a:gd name="connsiteX0" fmla="*/ 0 w 1375593"/>
              <a:gd name="connsiteY0" fmla="*/ 7413 h 252773"/>
              <a:gd name="connsiteX1" fmla="*/ 1375593 w 1375593"/>
              <a:gd name="connsiteY1" fmla="*/ 0 h 252773"/>
              <a:gd name="connsiteX2" fmla="*/ 521645 w 1375593"/>
              <a:gd name="connsiteY2" fmla="*/ 252773 h 252773"/>
              <a:gd name="connsiteX3" fmla="*/ 69908 w 1375593"/>
              <a:gd name="connsiteY3" fmla="*/ 246731 h 252773"/>
              <a:gd name="connsiteX4" fmla="*/ 0 w 1375593"/>
              <a:gd name="connsiteY4" fmla="*/ 7413 h 25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593" h="252773">
                <a:moveTo>
                  <a:pt x="0" y="7413"/>
                </a:moveTo>
                <a:lnTo>
                  <a:pt x="1375593" y="0"/>
                </a:lnTo>
                <a:lnTo>
                  <a:pt x="521645" y="252773"/>
                </a:lnTo>
                <a:lnTo>
                  <a:pt x="69908" y="246731"/>
                </a:lnTo>
                <a:lnTo>
                  <a:pt x="0" y="7413"/>
                </a:lnTo>
                <a:close/>
              </a:path>
            </a:pathLst>
          </a:custGeom>
          <a:solidFill>
            <a:srgbClr val="43AFDE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7"/>
          <p:cNvSpPr/>
          <p:nvPr userDrawn="1"/>
        </p:nvSpPr>
        <p:spPr>
          <a:xfrm>
            <a:off x="-66049" y="-24714"/>
            <a:ext cx="1734211" cy="6885385"/>
          </a:xfrm>
          <a:custGeom>
            <a:avLst/>
            <a:gdLst>
              <a:gd name="connsiteX0" fmla="*/ 0 w 1438382"/>
              <a:gd name="connsiteY0" fmla="*/ 0 h 6858000"/>
              <a:gd name="connsiteX1" fmla="*/ 1438382 w 1438382"/>
              <a:gd name="connsiteY1" fmla="*/ 0 h 6858000"/>
              <a:gd name="connsiteX2" fmla="*/ 1438382 w 1438382"/>
              <a:gd name="connsiteY2" fmla="*/ 6858000 h 6858000"/>
              <a:gd name="connsiteX3" fmla="*/ 0 w 1438382"/>
              <a:gd name="connsiteY3" fmla="*/ 6858000 h 6858000"/>
              <a:gd name="connsiteX4" fmla="*/ 0 w 1438382"/>
              <a:gd name="connsiteY4" fmla="*/ 0 h 6858000"/>
              <a:gd name="connsiteX0" fmla="*/ 0 w 1438382"/>
              <a:gd name="connsiteY0" fmla="*/ 0 h 6858000"/>
              <a:gd name="connsiteX1" fmla="*/ 1438382 w 1438382"/>
              <a:gd name="connsiteY1" fmla="*/ 0 h 6858000"/>
              <a:gd name="connsiteX2" fmla="*/ 771117 w 1438382"/>
              <a:gd name="connsiteY2" fmla="*/ 6845643 h 6858000"/>
              <a:gd name="connsiteX3" fmla="*/ 0 w 1438382"/>
              <a:gd name="connsiteY3" fmla="*/ 6858000 h 6858000"/>
              <a:gd name="connsiteX4" fmla="*/ 0 w 1438382"/>
              <a:gd name="connsiteY4" fmla="*/ 0 h 6858000"/>
              <a:gd name="connsiteX0" fmla="*/ 0 w 1438382"/>
              <a:gd name="connsiteY0" fmla="*/ 0 h 6860661"/>
              <a:gd name="connsiteX1" fmla="*/ 1438382 w 1438382"/>
              <a:gd name="connsiteY1" fmla="*/ 0 h 6860661"/>
              <a:gd name="connsiteX2" fmla="*/ 766785 w 1438382"/>
              <a:gd name="connsiteY2" fmla="*/ 6860661 h 6860661"/>
              <a:gd name="connsiteX3" fmla="*/ 0 w 1438382"/>
              <a:gd name="connsiteY3" fmla="*/ 6858000 h 6860661"/>
              <a:gd name="connsiteX4" fmla="*/ 0 w 1438382"/>
              <a:gd name="connsiteY4" fmla="*/ 0 h 686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382" h="6860661">
                <a:moveTo>
                  <a:pt x="0" y="0"/>
                </a:moveTo>
                <a:lnTo>
                  <a:pt x="1438382" y="0"/>
                </a:lnTo>
                <a:lnTo>
                  <a:pt x="766785" y="686066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C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-92396" y="713503"/>
            <a:ext cx="1539801" cy="615498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0" y="-10723"/>
            <a:ext cx="1199371" cy="724543"/>
          </a:xfrm>
          <a:prstGeom prst="rect">
            <a:avLst/>
          </a:prstGeom>
        </p:spPr>
      </p:pic>
      <p:cxnSp>
        <p:nvCxnSpPr>
          <p:cNvPr id="27" name="Straight Connector 26"/>
          <p:cNvCxnSpPr/>
          <p:nvPr userDrawn="1"/>
        </p:nvCxnSpPr>
        <p:spPr>
          <a:xfrm>
            <a:off x="-57810" y="1321658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-114933" y="1843846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-173619" y="2388515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-243268" y="2918899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-552238" y="5561172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-479556" y="5000918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-432646" y="4479356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-361213" y="3950918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-322909" y="3470903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-609525" y="6089116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236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46"/>
          <p:cNvSpPr/>
          <p:nvPr userDrawn="1"/>
        </p:nvSpPr>
        <p:spPr>
          <a:xfrm rot="976765">
            <a:off x="-58196" y="6654064"/>
            <a:ext cx="1375593" cy="252773"/>
          </a:xfrm>
          <a:custGeom>
            <a:avLst/>
            <a:gdLst>
              <a:gd name="connsiteX0" fmla="*/ 0 w 6537638"/>
              <a:gd name="connsiteY0" fmla="*/ 0 h 254773"/>
              <a:gd name="connsiteX1" fmla="*/ 6537638 w 6537638"/>
              <a:gd name="connsiteY1" fmla="*/ 0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6537638"/>
              <a:gd name="connsiteY0" fmla="*/ 0 h 254773"/>
              <a:gd name="connsiteX1" fmla="*/ 3726366 w 6537638"/>
              <a:gd name="connsiteY1" fmla="*/ 689 h 254773"/>
              <a:gd name="connsiteX2" fmla="*/ 6537638 w 6537638"/>
              <a:gd name="connsiteY2" fmla="*/ 254773 h 254773"/>
              <a:gd name="connsiteX3" fmla="*/ 0 w 6537638"/>
              <a:gd name="connsiteY3" fmla="*/ 254773 h 254773"/>
              <a:gd name="connsiteX4" fmla="*/ 0 w 6537638"/>
              <a:gd name="connsiteY4" fmla="*/ 0 h 254773"/>
              <a:gd name="connsiteX0" fmla="*/ 0 w 3726366"/>
              <a:gd name="connsiteY0" fmla="*/ 0 h 254773"/>
              <a:gd name="connsiteX1" fmla="*/ 3726366 w 3726366"/>
              <a:gd name="connsiteY1" fmla="*/ 689 h 254773"/>
              <a:gd name="connsiteX2" fmla="*/ 2872418 w 3726366"/>
              <a:gd name="connsiteY2" fmla="*/ 253462 h 254773"/>
              <a:gd name="connsiteX3" fmla="*/ 0 w 3726366"/>
              <a:gd name="connsiteY3" fmla="*/ 254773 h 254773"/>
              <a:gd name="connsiteX4" fmla="*/ 0 w 3726366"/>
              <a:gd name="connsiteY4" fmla="*/ 0 h 254773"/>
              <a:gd name="connsiteX0" fmla="*/ 2350773 w 3726366"/>
              <a:gd name="connsiteY0" fmla="*/ 7413 h 254084"/>
              <a:gd name="connsiteX1" fmla="*/ 3726366 w 3726366"/>
              <a:gd name="connsiteY1" fmla="*/ 0 h 254084"/>
              <a:gd name="connsiteX2" fmla="*/ 2872418 w 3726366"/>
              <a:gd name="connsiteY2" fmla="*/ 252773 h 254084"/>
              <a:gd name="connsiteX3" fmla="*/ 0 w 3726366"/>
              <a:gd name="connsiteY3" fmla="*/ 254084 h 254084"/>
              <a:gd name="connsiteX4" fmla="*/ 2350773 w 3726366"/>
              <a:gd name="connsiteY4" fmla="*/ 7413 h 254084"/>
              <a:gd name="connsiteX0" fmla="*/ 0 w 1375593"/>
              <a:gd name="connsiteY0" fmla="*/ 7413 h 252773"/>
              <a:gd name="connsiteX1" fmla="*/ 1375593 w 1375593"/>
              <a:gd name="connsiteY1" fmla="*/ 0 h 252773"/>
              <a:gd name="connsiteX2" fmla="*/ 521645 w 1375593"/>
              <a:gd name="connsiteY2" fmla="*/ 252773 h 252773"/>
              <a:gd name="connsiteX3" fmla="*/ 73145 w 1375593"/>
              <a:gd name="connsiteY3" fmla="*/ 240825 h 252773"/>
              <a:gd name="connsiteX4" fmla="*/ 0 w 1375593"/>
              <a:gd name="connsiteY4" fmla="*/ 7413 h 252773"/>
              <a:gd name="connsiteX0" fmla="*/ 0 w 1375593"/>
              <a:gd name="connsiteY0" fmla="*/ 7413 h 252773"/>
              <a:gd name="connsiteX1" fmla="*/ 1375593 w 1375593"/>
              <a:gd name="connsiteY1" fmla="*/ 0 h 252773"/>
              <a:gd name="connsiteX2" fmla="*/ 521645 w 1375593"/>
              <a:gd name="connsiteY2" fmla="*/ 252773 h 252773"/>
              <a:gd name="connsiteX3" fmla="*/ 69908 w 1375593"/>
              <a:gd name="connsiteY3" fmla="*/ 246731 h 252773"/>
              <a:gd name="connsiteX4" fmla="*/ 0 w 1375593"/>
              <a:gd name="connsiteY4" fmla="*/ 7413 h 25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593" h="252773">
                <a:moveTo>
                  <a:pt x="0" y="7413"/>
                </a:moveTo>
                <a:lnTo>
                  <a:pt x="1375593" y="0"/>
                </a:lnTo>
                <a:lnTo>
                  <a:pt x="521645" y="252773"/>
                </a:lnTo>
                <a:lnTo>
                  <a:pt x="69908" y="246731"/>
                </a:lnTo>
                <a:lnTo>
                  <a:pt x="0" y="7413"/>
                </a:lnTo>
                <a:close/>
              </a:path>
            </a:pathLst>
          </a:custGeom>
          <a:solidFill>
            <a:srgbClr val="43AFDE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66049" y="-24714"/>
            <a:ext cx="1734211" cy="6885385"/>
          </a:xfrm>
          <a:custGeom>
            <a:avLst/>
            <a:gdLst>
              <a:gd name="connsiteX0" fmla="*/ 0 w 1438382"/>
              <a:gd name="connsiteY0" fmla="*/ 0 h 6858000"/>
              <a:gd name="connsiteX1" fmla="*/ 1438382 w 1438382"/>
              <a:gd name="connsiteY1" fmla="*/ 0 h 6858000"/>
              <a:gd name="connsiteX2" fmla="*/ 1438382 w 1438382"/>
              <a:gd name="connsiteY2" fmla="*/ 6858000 h 6858000"/>
              <a:gd name="connsiteX3" fmla="*/ 0 w 1438382"/>
              <a:gd name="connsiteY3" fmla="*/ 6858000 h 6858000"/>
              <a:gd name="connsiteX4" fmla="*/ 0 w 1438382"/>
              <a:gd name="connsiteY4" fmla="*/ 0 h 6858000"/>
              <a:gd name="connsiteX0" fmla="*/ 0 w 1438382"/>
              <a:gd name="connsiteY0" fmla="*/ 0 h 6858000"/>
              <a:gd name="connsiteX1" fmla="*/ 1438382 w 1438382"/>
              <a:gd name="connsiteY1" fmla="*/ 0 h 6858000"/>
              <a:gd name="connsiteX2" fmla="*/ 771117 w 1438382"/>
              <a:gd name="connsiteY2" fmla="*/ 6845643 h 6858000"/>
              <a:gd name="connsiteX3" fmla="*/ 0 w 1438382"/>
              <a:gd name="connsiteY3" fmla="*/ 6858000 h 6858000"/>
              <a:gd name="connsiteX4" fmla="*/ 0 w 1438382"/>
              <a:gd name="connsiteY4" fmla="*/ 0 h 6858000"/>
              <a:gd name="connsiteX0" fmla="*/ 0 w 1438382"/>
              <a:gd name="connsiteY0" fmla="*/ 0 h 6860661"/>
              <a:gd name="connsiteX1" fmla="*/ 1438382 w 1438382"/>
              <a:gd name="connsiteY1" fmla="*/ 0 h 6860661"/>
              <a:gd name="connsiteX2" fmla="*/ 766785 w 1438382"/>
              <a:gd name="connsiteY2" fmla="*/ 6860661 h 6860661"/>
              <a:gd name="connsiteX3" fmla="*/ 0 w 1438382"/>
              <a:gd name="connsiteY3" fmla="*/ 6858000 h 6860661"/>
              <a:gd name="connsiteX4" fmla="*/ 0 w 1438382"/>
              <a:gd name="connsiteY4" fmla="*/ 0 h 686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382" h="6860661">
                <a:moveTo>
                  <a:pt x="0" y="0"/>
                </a:moveTo>
                <a:lnTo>
                  <a:pt x="1438382" y="0"/>
                </a:lnTo>
                <a:lnTo>
                  <a:pt x="766785" y="686066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CF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3087" y="815096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0" y="-10723"/>
            <a:ext cx="1199371" cy="7245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-57810" y="1321658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-114933" y="1843846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-173619" y="2388515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-243268" y="2918899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-539712" y="5561172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454504" y="5000918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-432646" y="4479356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-361213" y="3950918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-322909" y="3470903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-609525" y="6089116"/>
            <a:ext cx="1450810" cy="55201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97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2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8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2" descr="Vertical blue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5" y="0"/>
            <a:ext cx="1800920" cy="8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04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 descr="Vertical blue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5" y="21965"/>
            <a:ext cx="1800920" cy="8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446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38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3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43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3799" y="872066"/>
            <a:ext cx="8001000" cy="2971801"/>
          </a:xfrm>
        </p:spPr>
        <p:txBody>
          <a:bodyPr>
            <a:normAutofit/>
          </a:bodyPr>
          <a:lstStyle/>
          <a:p>
            <a:r>
              <a:rPr lang="en-US" dirty="0" smtClean="0"/>
              <a:t>Online Revitalization Starts with QM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33941" y="4910667"/>
            <a:ext cx="3607569" cy="19473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Vicki Westergard</a:t>
            </a:r>
          </a:p>
          <a:p>
            <a:r>
              <a:rPr lang="en-US" dirty="0">
                <a:solidFill>
                  <a:schemeClr val="tx1"/>
                </a:solidFill>
              </a:rPr>
              <a:t>St. Petersburg College</a:t>
            </a:r>
          </a:p>
        </p:txBody>
      </p:sp>
    </p:spTree>
    <p:extLst>
      <p:ext uri="{BB962C8B-B14F-4D97-AF65-F5344CB8AC3E}">
        <p14:creationId xmlns:p14="http://schemas.microsoft.com/office/powerpoint/2010/main" val="37291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218" y="4735851"/>
            <a:ext cx="8534400" cy="2122149"/>
          </a:xfrm>
        </p:spPr>
        <p:txBody>
          <a:bodyPr/>
          <a:lstStyle/>
          <a:p>
            <a:r>
              <a:rPr lang="en-US" dirty="0"/>
              <a:t>Change countdown </a:t>
            </a:r>
            <a:r>
              <a:rPr lang="en-US" dirty="0" smtClean="0"/>
              <a:t>1…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326" y="592589"/>
            <a:ext cx="9204644" cy="4402321"/>
          </a:xfrm>
        </p:spPr>
        <p:txBody>
          <a:bodyPr>
            <a:noAutofit/>
          </a:bodyPr>
          <a:lstStyle/>
          <a:p>
            <a:r>
              <a:rPr lang="en-US" sz="3200" dirty="0" smtClean="0"/>
              <a:t>Standar</a:t>
            </a:r>
            <a:r>
              <a:rPr lang="en-US" sz="3200" dirty="0" smtClean="0"/>
              <a:t>d Course Documents</a:t>
            </a:r>
            <a:endParaRPr lang="en-US" sz="3200" dirty="0" smtClean="0"/>
          </a:p>
          <a:p>
            <a:pPr lvl="1"/>
            <a:r>
              <a:rPr lang="en-US" sz="2800" dirty="0" smtClean="0"/>
              <a:t>MLO Worksheet</a:t>
            </a:r>
          </a:p>
          <a:p>
            <a:pPr lvl="1"/>
            <a:r>
              <a:rPr lang="en-US" sz="2800" dirty="0" smtClean="0"/>
              <a:t>Course Design Document</a:t>
            </a:r>
          </a:p>
          <a:p>
            <a:pPr lvl="1"/>
            <a:r>
              <a:rPr lang="en-US" sz="2800" dirty="0" smtClean="0"/>
              <a:t>Module Design </a:t>
            </a:r>
            <a:r>
              <a:rPr lang="en-US" sz="2800" dirty="0" smtClean="0"/>
              <a:t>Documents</a:t>
            </a:r>
            <a:endParaRPr lang="en-US" sz="2800" dirty="0" smtClean="0"/>
          </a:p>
          <a:p>
            <a:r>
              <a:rPr lang="en-US" sz="3200" dirty="0" smtClean="0"/>
              <a:t>Schedule set – 5 courses/5 IDS</a:t>
            </a:r>
            <a:endParaRPr lang="en-US" sz="3200" dirty="0" smtClean="0"/>
          </a:p>
          <a:p>
            <a:r>
              <a:rPr lang="en-US" sz="3200" dirty="0" smtClean="0"/>
              <a:t>Duties defined, paperwork created</a:t>
            </a:r>
            <a:endParaRPr lang="en-US" sz="3200" dirty="0" smtClean="0"/>
          </a:p>
          <a:p>
            <a:r>
              <a:rPr lang="en-US" sz="3200" dirty="0" smtClean="0"/>
              <a:t>Tracking for process, informal reviews and completion</a:t>
            </a:r>
            <a:endParaRPr lang="en-US" sz="3200" dirty="0" smtClean="0"/>
          </a:p>
        </p:txBody>
      </p:sp>
      <p:pic>
        <p:nvPicPr>
          <p:cNvPr id="12292" name="Picture 4" descr="Image result for time is not on my 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710" y="324414"/>
            <a:ext cx="3283815" cy="273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00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470" y="4519026"/>
            <a:ext cx="8534400" cy="2098944"/>
          </a:xfrm>
        </p:spPr>
        <p:txBody>
          <a:bodyPr>
            <a:normAutofit/>
          </a:bodyPr>
          <a:lstStyle/>
          <a:p>
            <a:r>
              <a:rPr lang="en-US" dirty="0" smtClean="0"/>
              <a:t>We’re Ready!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Peer </a:t>
            </a:r>
            <a:r>
              <a:rPr lang="en-US" sz="2800" dirty="0" smtClean="0"/>
              <a:t>reviewers established</a:t>
            </a:r>
          </a:p>
          <a:p>
            <a:r>
              <a:rPr lang="en-US" sz="2800" dirty="0" smtClean="0"/>
              <a:t>Paperwork </a:t>
            </a:r>
            <a:r>
              <a:rPr lang="en-US" sz="2800" dirty="0" smtClean="0"/>
              <a:t>complete for Content Experts</a:t>
            </a:r>
            <a:endParaRPr lang="en-US" sz="2800" dirty="0" smtClean="0"/>
          </a:p>
          <a:p>
            <a:r>
              <a:rPr lang="en-US" sz="2800" dirty="0" smtClean="0"/>
              <a:t>Ability to QM review a solo-developed course announced</a:t>
            </a:r>
          </a:p>
          <a:p>
            <a:r>
              <a:rPr lang="en-US" sz="2800" dirty="0" smtClean="0"/>
              <a:t>Plan in place </a:t>
            </a:r>
            <a:r>
              <a:rPr lang="en-US" sz="2800" dirty="0" smtClean="0"/>
              <a:t>for Course Coordinators post-development </a:t>
            </a:r>
          </a:p>
          <a:p>
            <a:r>
              <a:rPr lang="en-US" sz="2800" dirty="0" smtClean="0"/>
              <a:t>Kick-off meetings held</a:t>
            </a:r>
          </a:p>
          <a:p>
            <a:r>
              <a:rPr lang="en-US" sz="2800" dirty="0" smtClean="0"/>
              <a:t>First rounds begin in April 2015</a:t>
            </a:r>
            <a:endParaRPr lang="en-US" sz="2800" dirty="0" smtClean="0"/>
          </a:p>
        </p:txBody>
      </p:sp>
      <p:pic>
        <p:nvPicPr>
          <p:cNvPr id="14340" name="Picture 4" descr="Image result for blast off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73" y="3297290"/>
            <a:ext cx="3190694" cy="300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093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218" y="5147331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 smtClean="0"/>
              <a:t>unanticipated speed bumps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326" y="924059"/>
            <a:ext cx="9386664" cy="3615267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“Content Expert” offends those who are not called “Content Expert”</a:t>
            </a:r>
          </a:p>
          <a:p>
            <a:pPr lvl="1"/>
            <a:r>
              <a:rPr lang="en-US" sz="2400" dirty="0" smtClean="0"/>
              <a:t>Changed to Development Facilitator (DF)</a:t>
            </a:r>
          </a:p>
          <a:p>
            <a:r>
              <a:rPr lang="en-US" sz="2800" strike="sngStrike" dirty="0" smtClean="0"/>
              <a:t>Rules</a:t>
            </a:r>
            <a:r>
              <a:rPr lang="en-US" sz="2800" dirty="0" smtClean="0"/>
              <a:t> </a:t>
            </a:r>
            <a:r>
              <a:rPr lang="en-US" sz="2800" dirty="0"/>
              <a:t>Schedules are made to be broken</a:t>
            </a:r>
          </a:p>
          <a:p>
            <a:pPr lvl="1"/>
            <a:r>
              <a:rPr lang="en-US" sz="2400" dirty="0" smtClean="0"/>
              <a:t>Course is scheduled, but DF isn’t ready</a:t>
            </a:r>
          </a:p>
          <a:p>
            <a:pPr lvl="1"/>
            <a:r>
              <a:rPr lang="en-US" sz="2400" dirty="0" smtClean="0"/>
              <a:t>DF is ready but the course outline changes are not approved</a:t>
            </a:r>
          </a:p>
          <a:p>
            <a:pPr lvl="1"/>
            <a:r>
              <a:rPr lang="en-US" sz="2400" dirty="0" smtClean="0"/>
              <a:t>DFs and reviewers can’t work over summer break</a:t>
            </a:r>
          </a:p>
          <a:p>
            <a:r>
              <a:rPr lang="en-US" sz="2800" dirty="0" smtClean="0"/>
              <a:t>Culture shift takes time and patience</a:t>
            </a:r>
          </a:p>
        </p:txBody>
      </p:sp>
    </p:spTree>
    <p:extLst>
      <p:ext uri="{BB962C8B-B14F-4D97-AF65-F5344CB8AC3E}">
        <p14:creationId xmlns:p14="http://schemas.microsoft.com/office/powerpoint/2010/main" val="339356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218" y="4793001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 smtClean="0"/>
              <a:t>Hindsight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326" y="741179"/>
            <a:ext cx="9386664" cy="3615267"/>
          </a:xfrm>
        </p:spPr>
        <p:txBody>
          <a:bodyPr>
            <a:noAutofit/>
          </a:bodyPr>
          <a:lstStyle/>
          <a:p>
            <a:r>
              <a:rPr lang="en-US" sz="2800" dirty="0"/>
              <a:t>D</a:t>
            </a:r>
            <a:r>
              <a:rPr lang="en-US" sz="2800" dirty="0" smtClean="0"/>
              <a:t>esign </a:t>
            </a:r>
            <a:r>
              <a:rPr lang="en-US" sz="2800" dirty="0"/>
              <a:t>document </a:t>
            </a:r>
            <a:r>
              <a:rPr lang="en-US" sz="2800" dirty="0" smtClean="0"/>
              <a:t>redundancy</a:t>
            </a:r>
            <a:endParaRPr lang="en-US" sz="2800" dirty="0"/>
          </a:p>
          <a:p>
            <a:r>
              <a:rPr lang="en-US" sz="2800" dirty="0"/>
              <a:t>Team building &amp; communication need guidance</a:t>
            </a:r>
          </a:p>
          <a:p>
            <a:r>
              <a:rPr lang="en-US" sz="2800" dirty="0"/>
              <a:t>Simplify the hoops for informal </a:t>
            </a:r>
            <a:r>
              <a:rPr lang="en-US" sz="2800" dirty="0" smtClean="0"/>
              <a:t>reviews</a:t>
            </a:r>
          </a:p>
          <a:p>
            <a:r>
              <a:rPr lang="en-US" sz="2800" dirty="0" smtClean="0"/>
              <a:t>QM-ready template needed</a:t>
            </a:r>
            <a:endParaRPr lang="en-US" sz="2800" dirty="0"/>
          </a:p>
          <a:p>
            <a:r>
              <a:rPr lang="en-US" sz="2800" dirty="0" smtClean="0"/>
              <a:t>No </a:t>
            </a:r>
            <a:r>
              <a:rPr lang="en-US" sz="2800" dirty="0"/>
              <a:t>official process set for faculty who don’t </a:t>
            </a:r>
            <a:r>
              <a:rPr lang="en-US" sz="2800" dirty="0" smtClean="0"/>
              <a:t>choose to </a:t>
            </a:r>
            <a:r>
              <a:rPr lang="en-US" sz="2800" dirty="0"/>
              <a:t>use the standard course</a:t>
            </a:r>
          </a:p>
          <a:p>
            <a:r>
              <a:rPr lang="en-US" sz="2800" dirty="0" smtClean="0"/>
              <a:t>A sp</a:t>
            </a:r>
            <a:r>
              <a:rPr lang="en-US" sz="2800" dirty="0" smtClean="0"/>
              <a:t>readsheet to track the spreadsheets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836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218" y="4793001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 smtClean="0"/>
              <a:t>Hindsight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326" y="741179"/>
            <a:ext cx="9386664" cy="3615267"/>
          </a:xfrm>
        </p:spPr>
        <p:txBody>
          <a:bodyPr>
            <a:noAutofit/>
          </a:bodyPr>
          <a:lstStyle/>
          <a:p>
            <a:r>
              <a:rPr lang="en-US" sz="2800" dirty="0" smtClean="0"/>
              <a:t>New rounds of 5 courses start every 3 weeks, one ID</a:t>
            </a:r>
          </a:p>
          <a:p>
            <a:r>
              <a:rPr lang="en-US" sz="2800" dirty="0" smtClean="0"/>
              <a:t>Redundancy eliminated</a:t>
            </a:r>
          </a:p>
          <a:p>
            <a:r>
              <a:rPr lang="en-US" sz="2800" dirty="0" smtClean="0"/>
              <a:t>Allow ample time for training &amp; paperwork</a:t>
            </a:r>
          </a:p>
          <a:p>
            <a:r>
              <a:rPr lang="en-US" sz="2800" dirty="0"/>
              <a:t>Extra time needed for training &amp; paperwork</a:t>
            </a:r>
          </a:p>
          <a:p>
            <a:r>
              <a:rPr lang="en-US" sz="2800" dirty="0" smtClean="0"/>
              <a:t>Budget time for orientations of the courses for </a:t>
            </a:r>
            <a:r>
              <a:rPr lang="en-US" sz="2800" dirty="0"/>
              <a:t>teaching faculty</a:t>
            </a:r>
          </a:p>
          <a:p>
            <a:r>
              <a:rPr lang="en-US" sz="2800" dirty="0" smtClean="0"/>
              <a:t>Sp</a:t>
            </a:r>
            <a:r>
              <a:rPr lang="en-US" sz="2800" dirty="0" smtClean="0"/>
              <a:t>readsheet for the spreadsheets – Google drive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6214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048" y="4484391"/>
            <a:ext cx="8534400" cy="1507067"/>
          </a:xfrm>
        </p:spPr>
        <p:txBody>
          <a:bodyPr/>
          <a:lstStyle/>
          <a:p>
            <a:r>
              <a:rPr lang="en-US" dirty="0" smtClean="0"/>
              <a:t>Hindsight part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326" y="741179"/>
            <a:ext cx="8918034" cy="36152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Setting weekly meetings helps keep the </a:t>
            </a:r>
            <a:r>
              <a:rPr lang="en-US" dirty="0" smtClean="0"/>
              <a:t>deadlines</a:t>
            </a:r>
          </a:p>
          <a:p>
            <a:r>
              <a:rPr lang="en-US" dirty="0" smtClean="0"/>
              <a:t>Closure is good for </a:t>
            </a:r>
            <a:r>
              <a:rPr lang="en-US" dirty="0"/>
              <a:t>informal peer reviewers</a:t>
            </a:r>
          </a:p>
          <a:p>
            <a:r>
              <a:rPr lang="en-US" dirty="0" smtClean="0"/>
              <a:t>Simple status </a:t>
            </a:r>
            <a:r>
              <a:rPr lang="en-US" dirty="0"/>
              <a:t>reports for </a:t>
            </a:r>
            <a:r>
              <a:rPr lang="en-US" dirty="0" smtClean="0"/>
              <a:t>deans reduce surprises</a:t>
            </a:r>
            <a:endParaRPr lang="en-US" dirty="0"/>
          </a:p>
          <a:p>
            <a:r>
              <a:rPr lang="en-US" dirty="0" smtClean="0"/>
              <a:t>Course coordinators get a guide, plus DF to CC transition meetings</a:t>
            </a:r>
          </a:p>
          <a:p>
            <a:r>
              <a:rPr lang="en-US" dirty="0" smtClean="0"/>
              <a:t>Solo-developers need QM review process guidelines and counseling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423" y="4599707"/>
            <a:ext cx="5472050" cy="160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strategies?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or worst practices:</a:t>
            </a:r>
          </a:p>
          <a:p>
            <a:endParaRPr lang="en-US" dirty="0"/>
          </a:p>
        </p:txBody>
      </p:sp>
      <p:pic>
        <p:nvPicPr>
          <p:cNvPr id="4" name="Picture 2" descr="Image result for now what do we 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828" y="342170"/>
            <a:ext cx="4071773" cy="28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6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218" y="4793001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 smtClean="0"/>
              <a:t>Current </a:t>
            </a:r>
            <a:r>
              <a:rPr lang="en-US" dirty="0" smtClean="0"/>
              <a:t>standings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326" y="741179"/>
            <a:ext cx="9386664" cy="3615267"/>
          </a:xfrm>
        </p:spPr>
        <p:txBody>
          <a:bodyPr>
            <a:noAutofit/>
          </a:bodyPr>
          <a:lstStyle/>
          <a:p>
            <a:r>
              <a:rPr lang="en-US" sz="2800" dirty="0" smtClean="0"/>
              <a:t>Collaborative processes established</a:t>
            </a:r>
          </a:p>
          <a:p>
            <a:r>
              <a:rPr lang="en-US" sz="2800" dirty="0" smtClean="0"/>
              <a:t>Continuous improvement expected</a:t>
            </a:r>
          </a:p>
          <a:p>
            <a:r>
              <a:rPr lang="en-US" sz="2800" dirty="0" smtClean="0"/>
              <a:t>Disorganization out, Accessibility in</a:t>
            </a:r>
          </a:p>
          <a:p>
            <a:r>
              <a:rPr lang="en-US" sz="2800" b="1" dirty="0"/>
              <a:t>54</a:t>
            </a:r>
            <a:r>
              <a:rPr lang="en-US" sz="2800" dirty="0"/>
              <a:t> standard courses created and launched</a:t>
            </a:r>
          </a:p>
          <a:p>
            <a:r>
              <a:rPr lang="en-US" sz="2800" b="1" dirty="0"/>
              <a:t>38</a:t>
            </a:r>
            <a:r>
              <a:rPr lang="en-US" sz="2800" dirty="0"/>
              <a:t> standard courses in progress</a:t>
            </a:r>
          </a:p>
          <a:p>
            <a:r>
              <a:rPr lang="en-US" sz="2800" dirty="0" smtClean="0"/>
              <a:t>Faculty praise for the process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732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3799" y="872066"/>
            <a:ext cx="8001000" cy="2971801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6491" y="4910667"/>
            <a:ext cx="5135020" cy="19473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Vicki Westergard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Westergard.Vicki@spcollege.edu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3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Identify SPC's challenges and goals for the course revitalization project and </a:t>
            </a:r>
            <a:r>
              <a:rPr lang="en-US" dirty="0" smtClean="0"/>
              <a:t>how they relate to your project</a:t>
            </a:r>
            <a:endParaRPr lang="en-US" dirty="0"/>
          </a:p>
          <a:p>
            <a:r>
              <a:rPr lang="en-US" dirty="0"/>
              <a:t>Compile best practices for your institution from SPC's strategies, faculty preparation, process, timelines, team makeup, results and next steps</a:t>
            </a:r>
          </a:p>
          <a:p>
            <a:r>
              <a:rPr lang="en-US" dirty="0" smtClean="0"/>
              <a:t>Gather ideas for new approaches as participants share what they are </a:t>
            </a:r>
            <a:r>
              <a:rPr lang="en-US" dirty="0" smtClean="0"/>
              <a:t>doing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0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7218" y="4286167"/>
            <a:ext cx="8534400" cy="1507067"/>
          </a:xfrm>
        </p:spPr>
        <p:txBody>
          <a:bodyPr/>
          <a:lstStyle/>
          <a:p>
            <a:r>
              <a:rPr lang="en-US" dirty="0" smtClean="0"/>
              <a:t>Scenario in the year 2000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First FIPSE grant in </a:t>
            </a:r>
            <a:r>
              <a:rPr lang="en-US" sz="2800" dirty="0" smtClean="0"/>
              <a:t>1999 – </a:t>
            </a:r>
            <a:r>
              <a:rPr lang="en-US" sz="2800" dirty="0" smtClean="0"/>
              <a:t>Project Eagle</a:t>
            </a:r>
          </a:p>
          <a:p>
            <a:r>
              <a:rPr lang="en-US" sz="2800" dirty="0" smtClean="0"/>
              <a:t>Centralized authority - eCampus </a:t>
            </a:r>
          </a:p>
          <a:p>
            <a:r>
              <a:rPr lang="en-US" sz="2800" dirty="0" smtClean="0"/>
              <a:t>Established expectations</a:t>
            </a:r>
          </a:p>
          <a:p>
            <a:r>
              <a:rPr lang="en-US" sz="2800" dirty="0" smtClean="0"/>
              <a:t>50 courses </a:t>
            </a:r>
            <a:r>
              <a:rPr lang="en-US" sz="2800" dirty="0" smtClean="0"/>
              <a:t>created</a:t>
            </a:r>
            <a:endParaRPr lang="en-US" sz="2800" dirty="0" smtClean="0"/>
          </a:p>
          <a:p>
            <a:r>
              <a:rPr lang="en-US" sz="2800" dirty="0" smtClean="0"/>
              <a:t>3000 </a:t>
            </a:r>
            <a:r>
              <a:rPr lang="en-US" sz="2800" dirty="0" smtClean="0"/>
              <a:t>students enrolled</a:t>
            </a:r>
            <a:endParaRPr lang="en-US" sz="2800" dirty="0" smtClean="0"/>
          </a:p>
        </p:txBody>
      </p:sp>
      <p:sp>
        <p:nvSpPr>
          <p:cNvPr id="6" name="AutoShape 4" descr="Image result for cute newbor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cute newborn"/>
          <p:cNvSpPr>
            <a:spLocks noChangeAspect="1" noChangeArrowheads="1"/>
          </p:cNvSpPr>
          <p:nvPr/>
        </p:nvSpPr>
        <p:spPr bwMode="auto">
          <a:xfrm>
            <a:off x="1679576" y="-2262188"/>
            <a:ext cx="8010525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75" y="5528363"/>
            <a:ext cx="9266667" cy="122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7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in 2010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Final Project Eagle grant </a:t>
            </a:r>
            <a:r>
              <a:rPr lang="en-US" sz="2800" dirty="0" smtClean="0"/>
              <a:t>ends</a:t>
            </a:r>
            <a:endParaRPr lang="en-US" sz="2800" dirty="0" smtClean="0"/>
          </a:p>
          <a:p>
            <a:r>
              <a:rPr lang="en-US" sz="2800" dirty="0" smtClean="0"/>
              <a:t>Gen Ed deans established in 2006 </a:t>
            </a:r>
          </a:p>
          <a:p>
            <a:r>
              <a:rPr lang="en-US" sz="2800" dirty="0" smtClean="0"/>
              <a:t>Authority decentralized</a:t>
            </a:r>
          </a:p>
          <a:p>
            <a:r>
              <a:rPr lang="en-US" sz="2800" dirty="0" smtClean="0"/>
              <a:t>Expectations questioned</a:t>
            </a:r>
          </a:p>
          <a:p>
            <a:r>
              <a:rPr lang="en-US" sz="2800" dirty="0" smtClean="0"/>
              <a:t>450 courses </a:t>
            </a:r>
          </a:p>
          <a:p>
            <a:r>
              <a:rPr lang="en-US" sz="2800" dirty="0" smtClean="0"/>
              <a:t>31,000 students in </a:t>
            </a:r>
            <a:r>
              <a:rPr lang="en-US" sz="2800" dirty="0" smtClean="0"/>
              <a:t>2010</a:t>
            </a:r>
            <a:endParaRPr lang="en-US" sz="2800" dirty="0" smtClean="0"/>
          </a:p>
        </p:txBody>
      </p:sp>
      <p:pic>
        <p:nvPicPr>
          <p:cNvPr id="7" name="Picture 2" descr="Image result for instructional design roller coaster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000" y="2680228"/>
            <a:ext cx="4750139" cy="35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03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7218" y="4862363"/>
            <a:ext cx="8534400" cy="1507067"/>
          </a:xfrm>
        </p:spPr>
        <p:txBody>
          <a:bodyPr/>
          <a:lstStyle/>
          <a:p>
            <a:r>
              <a:rPr lang="en-US" dirty="0" smtClean="0"/>
              <a:t>Challenges in 2014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63326" y="741179"/>
            <a:ext cx="9272364" cy="3615267"/>
          </a:xfrm>
        </p:spPr>
        <p:txBody>
          <a:bodyPr>
            <a:noAutofit/>
          </a:bodyPr>
          <a:lstStyle/>
          <a:p>
            <a:r>
              <a:rPr lang="en-US" sz="2800" dirty="0" smtClean="0"/>
              <a:t>600+ courses</a:t>
            </a:r>
          </a:p>
          <a:p>
            <a:r>
              <a:rPr lang="en-US" sz="2800" dirty="0" smtClean="0"/>
              <a:t>32,000 students</a:t>
            </a:r>
          </a:p>
          <a:p>
            <a:r>
              <a:rPr lang="en-US" sz="2800" dirty="0" smtClean="0"/>
              <a:t>Quality varies</a:t>
            </a:r>
          </a:p>
          <a:p>
            <a:r>
              <a:rPr lang="en-US" sz="2800" dirty="0"/>
              <a:t>Inconsistent accessibility</a:t>
            </a:r>
          </a:p>
          <a:p>
            <a:r>
              <a:rPr lang="en-US" sz="2800" dirty="0" smtClean="0"/>
              <a:t>No expectation of collaboration, consistency, conformance</a:t>
            </a:r>
          </a:p>
          <a:p>
            <a:r>
              <a:rPr lang="en-US" sz="2800" dirty="0" smtClean="0"/>
              <a:t>No maintenance of courses planned</a:t>
            </a:r>
          </a:p>
          <a:p>
            <a:r>
              <a:rPr lang="en-US" sz="2800" dirty="0"/>
              <a:t>Faculty concerns about </a:t>
            </a:r>
            <a:r>
              <a:rPr lang="en-US" sz="2800" dirty="0" smtClean="0"/>
              <a:t>peers grasp of technology</a:t>
            </a:r>
            <a:endParaRPr lang="en-US" sz="2800" dirty="0" smtClean="0"/>
          </a:p>
        </p:txBody>
      </p:sp>
      <p:pic>
        <p:nvPicPr>
          <p:cNvPr id="9220" name="Picture 4" descr="Image result for now what do we 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918" y="867654"/>
            <a:ext cx="25527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98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Image result for can of wo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588" y="2078221"/>
            <a:ext cx="2265153" cy="23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640" y="5062780"/>
            <a:ext cx="8534400" cy="1507067"/>
          </a:xfrm>
        </p:spPr>
        <p:txBody>
          <a:bodyPr/>
          <a:lstStyle/>
          <a:p>
            <a:r>
              <a:rPr lang="en-US" dirty="0"/>
              <a:t>Online Revitalization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326" y="741179"/>
            <a:ext cx="8859162" cy="3615267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Committee focus on course design process and standards, faculty preparedness, services, organization</a:t>
            </a:r>
          </a:p>
          <a:p>
            <a:r>
              <a:rPr lang="en-US" sz="2800" dirty="0" smtClean="0"/>
              <a:t>80 faculty and staff – 3 </a:t>
            </a:r>
            <a:r>
              <a:rPr lang="en-US" sz="2800" dirty="0" smtClean="0"/>
              <a:t>months</a:t>
            </a:r>
          </a:p>
          <a:p>
            <a:pPr marL="0" indent="0">
              <a:buNone/>
            </a:pPr>
            <a:r>
              <a:rPr lang="en-US" sz="2800" dirty="0" smtClean="0"/>
              <a:t>Recommendations included:</a:t>
            </a:r>
            <a:endParaRPr lang="en-US" sz="2800" dirty="0" smtClean="0"/>
          </a:p>
          <a:p>
            <a:r>
              <a:rPr lang="en-US" sz="2800" dirty="0" smtClean="0"/>
              <a:t>Adopt QM</a:t>
            </a:r>
          </a:p>
          <a:p>
            <a:r>
              <a:rPr lang="en-US" sz="2800" dirty="0"/>
              <a:t>Require training</a:t>
            </a:r>
          </a:p>
          <a:p>
            <a:r>
              <a:rPr lang="en-US" sz="2800" dirty="0" smtClean="0"/>
              <a:t>ID team assists in course creation</a:t>
            </a:r>
          </a:p>
          <a:p>
            <a:r>
              <a:rPr lang="en-US" sz="2800" dirty="0" smtClean="0"/>
              <a:t>Plan </a:t>
            </a:r>
            <a:r>
              <a:rPr lang="en-US" sz="2800" dirty="0" smtClean="0"/>
              <a:t>for course maintenance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7608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640" y="5062780"/>
            <a:ext cx="8534400" cy="1507067"/>
          </a:xfrm>
        </p:spPr>
        <p:txBody>
          <a:bodyPr/>
          <a:lstStyle/>
          <a:p>
            <a:r>
              <a:rPr lang="en-US" dirty="0" smtClean="0"/>
              <a:t>Our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326" y="741179"/>
            <a:ext cx="9134734" cy="3615267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800" dirty="0"/>
              <a:t>One or two faculty SMEs per course</a:t>
            </a:r>
          </a:p>
          <a:p>
            <a:r>
              <a:rPr lang="en-US" sz="2800" dirty="0" smtClean="0"/>
              <a:t>Team members involved in ID complete APPQMR</a:t>
            </a:r>
          </a:p>
          <a:p>
            <a:r>
              <a:rPr lang="en-US" sz="2800" dirty="0" smtClean="0"/>
              <a:t>Collaboration expected among teaching faculty</a:t>
            </a:r>
          </a:p>
          <a:p>
            <a:r>
              <a:rPr lang="en-US" sz="2800" dirty="0" smtClean="0"/>
              <a:t>Start with the course outline, not with a review of existing course content</a:t>
            </a:r>
          </a:p>
          <a:p>
            <a:r>
              <a:rPr lang="en-US" sz="2800" dirty="0" smtClean="0"/>
              <a:t>Faculty don’t touch the course during development</a:t>
            </a:r>
          </a:p>
          <a:p>
            <a:r>
              <a:rPr lang="en-US" sz="2800" dirty="0" smtClean="0"/>
              <a:t>Informal QM reviews only during development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066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countdown 3…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Team </a:t>
            </a:r>
            <a:r>
              <a:rPr lang="en-US" dirty="0" smtClean="0"/>
              <a:t>assembled:</a:t>
            </a:r>
            <a:endParaRPr lang="en-US" dirty="0" smtClean="0"/>
          </a:p>
          <a:p>
            <a:pPr lvl="1"/>
            <a:r>
              <a:rPr lang="en-US" b="1" dirty="0" smtClean="0"/>
              <a:t>5 Instructional Design Specialists</a:t>
            </a:r>
          </a:p>
          <a:p>
            <a:pPr lvl="1"/>
            <a:r>
              <a:rPr lang="en-US" b="1" dirty="0" smtClean="0"/>
              <a:t>4 </a:t>
            </a:r>
            <a:r>
              <a:rPr lang="en-US" b="1" dirty="0"/>
              <a:t>Instructional Design </a:t>
            </a:r>
            <a:r>
              <a:rPr lang="en-US" b="1" dirty="0" smtClean="0"/>
              <a:t>Technicians</a:t>
            </a:r>
          </a:p>
          <a:p>
            <a:pPr lvl="1"/>
            <a:r>
              <a:rPr lang="en-US" dirty="0" smtClean="0"/>
              <a:t>2 </a:t>
            </a:r>
            <a:r>
              <a:rPr lang="en-US" dirty="0" smtClean="0"/>
              <a:t>Videographers</a:t>
            </a:r>
            <a:endParaRPr lang="en-US" dirty="0" smtClean="0"/>
          </a:p>
          <a:p>
            <a:pPr lvl="1"/>
            <a:r>
              <a:rPr lang="en-US" dirty="0" smtClean="0"/>
              <a:t>1 graphic designer</a:t>
            </a:r>
          </a:p>
          <a:p>
            <a:pPr lvl="1"/>
            <a:r>
              <a:rPr lang="en-US" dirty="0" smtClean="0"/>
              <a:t>1 course assistant</a:t>
            </a:r>
          </a:p>
        </p:txBody>
      </p:sp>
      <p:pic>
        <p:nvPicPr>
          <p:cNvPr id="13314" name="Picture 2" descr="Image result for who's on fi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81" y="2861963"/>
            <a:ext cx="3846789" cy="195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7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758" y="4930161"/>
            <a:ext cx="8534400" cy="1507067"/>
          </a:xfrm>
        </p:spPr>
        <p:txBody>
          <a:bodyPr/>
          <a:lstStyle/>
          <a:p>
            <a:r>
              <a:rPr lang="en-US" dirty="0"/>
              <a:t>Change countdown </a:t>
            </a:r>
            <a:r>
              <a:rPr lang="en-US" dirty="0" smtClean="0"/>
              <a:t>2…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3325" y="363989"/>
            <a:ext cx="8534400" cy="4688071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Required training – no grandfathering </a:t>
            </a:r>
          </a:p>
          <a:p>
            <a:pPr lvl="1"/>
            <a:r>
              <a:rPr lang="en-US" sz="2600" b="1" dirty="0" smtClean="0"/>
              <a:t>APPQMR</a:t>
            </a:r>
          </a:p>
          <a:p>
            <a:pPr lvl="1"/>
            <a:r>
              <a:rPr lang="en-US" sz="2600" dirty="0" smtClean="0"/>
              <a:t>Developing an Online Course</a:t>
            </a:r>
          </a:p>
          <a:p>
            <a:pPr lvl="1"/>
            <a:r>
              <a:rPr lang="en-US" sz="2600" b="1" dirty="0" smtClean="0"/>
              <a:t>Peer Reviewer Course</a:t>
            </a:r>
          </a:p>
          <a:p>
            <a:pPr lvl="1"/>
            <a:r>
              <a:rPr lang="en-US" sz="2600" dirty="0" smtClean="0"/>
              <a:t>Plus Faculty Certification for MyCourses (aka D2L</a:t>
            </a:r>
            <a:r>
              <a:rPr lang="en-US" sz="2600" dirty="0" smtClean="0"/>
              <a:t>)</a:t>
            </a:r>
          </a:p>
          <a:p>
            <a:r>
              <a:rPr lang="en-US" sz="3000" dirty="0" smtClean="0"/>
              <a:t>Unexpected benefits of QM training</a:t>
            </a:r>
          </a:p>
          <a:p>
            <a:pPr lvl="1"/>
            <a:r>
              <a:rPr lang="en-US" sz="2600" dirty="0" smtClean="0"/>
              <a:t>Dean and Faculty ‘Aha!’ moments</a:t>
            </a:r>
          </a:p>
          <a:p>
            <a:pPr lvl="1"/>
            <a:r>
              <a:rPr lang="en-US" sz="2600" dirty="0" smtClean="0"/>
              <a:t>Course </a:t>
            </a:r>
            <a:r>
              <a:rPr lang="en-US" sz="2600" dirty="0"/>
              <a:t>outlines </a:t>
            </a:r>
            <a:r>
              <a:rPr lang="en-US" sz="2600" dirty="0" smtClean="0"/>
              <a:t>appreciated</a:t>
            </a:r>
            <a:endParaRPr lang="en-US" sz="2600" dirty="0"/>
          </a:p>
        </p:txBody>
      </p:sp>
      <p:pic>
        <p:nvPicPr>
          <p:cNvPr id="3078" name="Picture 6" descr="Image result for 3 ring circ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961" y="4265972"/>
            <a:ext cx="2249529" cy="170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8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4512</TotalTime>
  <Words>611</Words>
  <Application>Microsoft Office PowerPoint</Application>
  <PresentationFormat>Widescreen</PresentationFormat>
  <Paragraphs>115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Slice</vt:lpstr>
      <vt:lpstr>Online Revitalization Starts with QM</vt:lpstr>
      <vt:lpstr>Today’s Objectives</vt:lpstr>
      <vt:lpstr>Scenario in the year 2000</vt:lpstr>
      <vt:lpstr>Scenario in 2010</vt:lpstr>
      <vt:lpstr>Challenges in 2014</vt:lpstr>
      <vt:lpstr>Online Revitalization project</vt:lpstr>
      <vt:lpstr>Our strategy</vt:lpstr>
      <vt:lpstr>Change countdown 3…</vt:lpstr>
      <vt:lpstr>Change countdown 2…</vt:lpstr>
      <vt:lpstr>Change countdown 1…</vt:lpstr>
      <vt:lpstr>We’re Ready!</vt:lpstr>
      <vt:lpstr>unanticipated speed bumps</vt:lpstr>
      <vt:lpstr>Hindsight part 1</vt:lpstr>
      <vt:lpstr>Hindsight part 2</vt:lpstr>
      <vt:lpstr>Hindsight part 3</vt:lpstr>
      <vt:lpstr>What are your strategies?</vt:lpstr>
      <vt:lpstr>Current standings</vt:lpstr>
      <vt:lpstr>Questions?</vt:lpstr>
    </vt:vector>
  </TitlesOfParts>
  <Company>St. Petersburg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 Westergard</dc:creator>
  <cp:lastModifiedBy>Vicki Westergard</cp:lastModifiedBy>
  <cp:revision>57</cp:revision>
  <dcterms:created xsi:type="dcterms:W3CDTF">2016-10-12T19:51:49Z</dcterms:created>
  <dcterms:modified xsi:type="dcterms:W3CDTF">2016-10-20T21:25:08Z</dcterms:modified>
</cp:coreProperties>
</file>