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76" r:id="rId11"/>
    <p:sldId id="275" r:id="rId12"/>
    <p:sldId id="274" r:id="rId13"/>
    <p:sldId id="273" r:id="rId14"/>
    <p:sldId id="272" r:id="rId15"/>
    <p:sldId id="271" r:id="rId16"/>
    <p:sldId id="264" r:id="rId17"/>
    <p:sldId id="265" r:id="rId18"/>
    <p:sldId id="266" r:id="rId19"/>
    <p:sldId id="278" r:id="rId20"/>
    <p:sldId id="267" r:id="rId21"/>
    <p:sldId id="268" r:id="rId22"/>
    <p:sldId id="269" r:id="rId2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5509"/>
    <a:srgbClr val="535455"/>
    <a:srgbClr val="58595B"/>
    <a:srgbClr val="F47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057" autoAdjust="0"/>
  </p:normalViewPr>
  <p:slideViewPr>
    <p:cSldViewPr snapToGrid="0">
      <p:cViewPr varScale="1">
        <p:scale>
          <a:sx n="67" d="100"/>
          <a:sy n="67" d="100"/>
        </p:scale>
        <p:origin x="97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AE04F6-D759-B84C-AF59-EA0D704839A0}" type="doc">
      <dgm:prSet loTypeId="urn:microsoft.com/office/officeart/2005/8/layout/cycle1" loCatId="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BD3CB54-EFCB-7541-971A-90A6A5AB7BCD}">
      <dgm:prSet phldrT="[Text]"/>
      <dgm:spPr/>
      <dgm:t>
        <a:bodyPr/>
        <a:lstStyle/>
        <a:p>
          <a:r>
            <a:rPr lang="en-US" b="1" dirty="0" smtClean="0">
              <a:solidFill>
                <a:srgbClr val="535455"/>
              </a:solidFill>
              <a:latin typeface="Calibri"/>
              <a:cs typeface="Calibri"/>
            </a:rPr>
            <a:t>Course Developer</a:t>
          </a:r>
          <a:endParaRPr lang="en-US" b="1" dirty="0">
            <a:solidFill>
              <a:srgbClr val="535455"/>
            </a:solidFill>
            <a:latin typeface="Calibri"/>
            <a:cs typeface="Calibri"/>
          </a:endParaRPr>
        </a:p>
      </dgm:t>
    </dgm:pt>
    <dgm:pt modelId="{14C958DC-693C-D140-AF3C-6485434BC999}" type="parTrans" cxnId="{8C6502B3-EB86-6D44-A2EA-3005EB16759B}">
      <dgm:prSet/>
      <dgm:spPr/>
      <dgm:t>
        <a:bodyPr/>
        <a:lstStyle/>
        <a:p>
          <a:endParaRPr lang="en-US"/>
        </a:p>
      </dgm:t>
    </dgm:pt>
    <dgm:pt modelId="{EAB7A3C6-04A0-E141-B555-A18AECC84DBD}" type="sibTrans" cxnId="{8C6502B3-EB86-6D44-A2EA-3005EB16759B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91BFA963-9BE4-6540-8337-711BB3C7F8A0}">
      <dgm:prSet custT="1"/>
      <dgm:spPr/>
      <dgm:t>
        <a:bodyPr/>
        <a:lstStyle/>
        <a:p>
          <a:pPr rtl="0"/>
          <a:r>
            <a:rPr lang="en-US" sz="2200" b="0" i="0" u="none" strike="noStrike" cap="none" baseline="0" dirty="0" smtClean="0">
              <a:solidFill>
                <a:srgbClr val="535455"/>
              </a:solidFill>
              <a:latin typeface="Calibri"/>
              <a:ea typeface="Calibri"/>
              <a:cs typeface="Calibri"/>
              <a:sym typeface="Calibri"/>
            </a:rPr>
            <a:t>Confirm evidence</a:t>
          </a:r>
          <a:endParaRPr lang="en-US" sz="2200" b="0" i="0" u="none" strike="noStrike" cap="none" baseline="0" dirty="0">
            <a:solidFill>
              <a:srgbClr val="535455"/>
            </a:solidFill>
            <a:latin typeface="Calibri"/>
            <a:ea typeface="Calibri"/>
            <a:cs typeface="Calibri"/>
            <a:sym typeface="Calibri"/>
          </a:endParaRPr>
        </a:p>
      </dgm:t>
    </dgm:pt>
    <dgm:pt modelId="{3E810F28-C5DB-3541-BFA8-1C1B2206CAF3}" type="parTrans" cxnId="{BBF64F94-38B9-2946-8455-5BFE7F83FF63}">
      <dgm:prSet/>
      <dgm:spPr/>
      <dgm:t>
        <a:bodyPr/>
        <a:lstStyle/>
        <a:p>
          <a:endParaRPr lang="en-US"/>
        </a:p>
      </dgm:t>
    </dgm:pt>
    <dgm:pt modelId="{1EF12694-77BC-1248-9A0C-10258C0D7E5F}" type="sibTrans" cxnId="{BBF64F94-38B9-2946-8455-5BFE7F83FF63}">
      <dgm:prSet/>
      <dgm:spPr/>
      <dgm:t>
        <a:bodyPr/>
        <a:lstStyle/>
        <a:p>
          <a:endParaRPr lang="en-US"/>
        </a:p>
      </dgm:t>
    </dgm:pt>
    <dgm:pt modelId="{56316A29-09B9-5C42-BA1F-10982376768C}">
      <dgm:prSet custT="1"/>
      <dgm:spPr/>
      <dgm:t>
        <a:bodyPr/>
        <a:lstStyle/>
        <a:p>
          <a:pPr rtl="0"/>
          <a:r>
            <a:rPr lang="en-US" sz="2200" b="0" i="0" u="none" strike="noStrike" cap="none" baseline="0" dirty="0" smtClean="0">
              <a:solidFill>
                <a:srgbClr val="535455"/>
              </a:solidFill>
              <a:latin typeface="Calibri"/>
              <a:ea typeface="Calibri"/>
              <a:cs typeface="Calibri"/>
              <a:sym typeface="Calibri"/>
            </a:rPr>
            <a:t>Support &amp; recommend improvements</a:t>
          </a:r>
          <a:endParaRPr lang="en-US" sz="2200" b="0" i="0" u="none" strike="noStrike" cap="none" baseline="0" dirty="0">
            <a:solidFill>
              <a:srgbClr val="535455"/>
            </a:solidFill>
            <a:latin typeface="Calibri"/>
            <a:ea typeface="Calibri"/>
            <a:cs typeface="Calibri"/>
            <a:sym typeface="Calibri"/>
          </a:endParaRPr>
        </a:p>
      </dgm:t>
    </dgm:pt>
    <dgm:pt modelId="{7C081A37-3639-304F-A647-39A983C4DDFF}" type="parTrans" cxnId="{97DE0502-4B99-FB44-9915-C16F1609BD77}">
      <dgm:prSet/>
      <dgm:spPr/>
      <dgm:t>
        <a:bodyPr/>
        <a:lstStyle/>
        <a:p>
          <a:endParaRPr lang="en-US"/>
        </a:p>
      </dgm:t>
    </dgm:pt>
    <dgm:pt modelId="{59075DF1-EA36-EE40-B835-7027D95A5AAF}" type="sibTrans" cxnId="{97DE0502-4B99-FB44-9915-C16F1609BD77}">
      <dgm:prSet/>
      <dgm:spPr/>
      <dgm:t>
        <a:bodyPr/>
        <a:lstStyle/>
        <a:p>
          <a:endParaRPr lang="en-US"/>
        </a:p>
      </dgm:t>
    </dgm:pt>
    <dgm:pt modelId="{53B1F00A-D958-8549-BD70-73A9A21F7431}">
      <dgm:prSet phldrT="[Text]"/>
      <dgm:spPr/>
      <dgm:t>
        <a:bodyPr/>
        <a:lstStyle/>
        <a:p>
          <a:pPr rtl="0"/>
          <a:r>
            <a:rPr lang="en-US" b="0" i="0" u="none" strike="noStrike" cap="none" baseline="0" dirty="0" smtClean="0">
              <a:solidFill>
                <a:srgbClr val="535455"/>
              </a:solidFill>
              <a:latin typeface="Calibri"/>
              <a:ea typeface="Calibri"/>
              <a:cs typeface="Calibri"/>
              <a:sym typeface="Calibri"/>
            </a:rPr>
            <a:t>Self-Review</a:t>
          </a:r>
          <a:endParaRPr lang="en-US" dirty="0">
            <a:solidFill>
              <a:srgbClr val="535455"/>
            </a:solidFill>
            <a:latin typeface="Calibri"/>
            <a:cs typeface="Calibri"/>
          </a:endParaRPr>
        </a:p>
      </dgm:t>
    </dgm:pt>
    <dgm:pt modelId="{B6A23EC2-6347-6D4D-9EAA-BCAAD9BB74AC}" type="parTrans" cxnId="{F56838A0-0FA2-074C-99B0-7525342D0E78}">
      <dgm:prSet/>
      <dgm:spPr/>
      <dgm:t>
        <a:bodyPr/>
        <a:lstStyle/>
        <a:p>
          <a:endParaRPr lang="en-US"/>
        </a:p>
      </dgm:t>
    </dgm:pt>
    <dgm:pt modelId="{AF077A02-63C1-1849-ADFC-279F10BB5AB1}" type="sibTrans" cxnId="{F56838A0-0FA2-074C-99B0-7525342D0E78}">
      <dgm:prSet/>
      <dgm:spPr/>
      <dgm:t>
        <a:bodyPr/>
        <a:lstStyle/>
        <a:p>
          <a:endParaRPr lang="en-US"/>
        </a:p>
      </dgm:t>
    </dgm:pt>
    <dgm:pt modelId="{4EC2CEB8-5EFA-FB41-BA7A-899CF6905ADB}">
      <dgm:prSet/>
      <dgm:spPr/>
      <dgm:t>
        <a:bodyPr/>
        <a:lstStyle/>
        <a:p>
          <a:pPr rtl="0"/>
          <a:r>
            <a:rPr lang="en-US" b="0" i="0" u="none" strike="noStrike" cap="none" baseline="0" dirty="0" smtClean="0">
              <a:solidFill>
                <a:srgbClr val="535455"/>
              </a:solidFill>
              <a:latin typeface="Calibri"/>
              <a:ea typeface="Calibri"/>
              <a:cs typeface="Calibri"/>
              <a:sym typeface="Calibri"/>
            </a:rPr>
            <a:t>Complete Alignment Matrix</a:t>
          </a:r>
          <a:endParaRPr lang="en-US" b="0" i="0" u="none" strike="noStrike" cap="none" baseline="0" dirty="0">
            <a:solidFill>
              <a:srgbClr val="535455"/>
            </a:solidFill>
            <a:latin typeface="Calibri"/>
            <a:ea typeface="Calibri"/>
            <a:cs typeface="Calibri"/>
            <a:sym typeface="Calibri"/>
          </a:endParaRPr>
        </a:p>
      </dgm:t>
    </dgm:pt>
    <dgm:pt modelId="{05359A64-BB7B-4A47-8740-36CC59DA77AA}" type="parTrans" cxnId="{48C4412B-4AC6-2A4B-8CB8-3E27451783B9}">
      <dgm:prSet/>
      <dgm:spPr/>
      <dgm:t>
        <a:bodyPr/>
        <a:lstStyle/>
        <a:p>
          <a:endParaRPr lang="en-US"/>
        </a:p>
      </dgm:t>
    </dgm:pt>
    <dgm:pt modelId="{94E50A32-77ED-EF4D-BF6E-02048D1CD49E}" type="sibTrans" cxnId="{48C4412B-4AC6-2A4B-8CB8-3E27451783B9}">
      <dgm:prSet/>
      <dgm:spPr/>
      <dgm:t>
        <a:bodyPr/>
        <a:lstStyle/>
        <a:p>
          <a:endParaRPr lang="en-US"/>
        </a:p>
      </dgm:t>
    </dgm:pt>
    <dgm:pt modelId="{7652DBF1-0D3B-2E41-B94A-BDA236FE8AC9}">
      <dgm:prSet custT="1"/>
      <dgm:spPr/>
      <dgm:t>
        <a:bodyPr/>
        <a:lstStyle/>
        <a:p>
          <a:pPr rtl="0"/>
          <a:r>
            <a:rPr lang="en-US" sz="2800" b="1" i="0" u="none" strike="noStrike" cap="none" baseline="0" dirty="0" smtClean="0">
              <a:solidFill>
                <a:srgbClr val="535455"/>
              </a:solidFill>
              <a:latin typeface="Calibri"/>
              <a:ea typeface="Calibri"/>
              <a:cs typeface="Calibri"/>
              <a:sym typeface="Calibri"/>
            </a:rPr>
            <a:t>Mentor</a:t>
          </a:r>
          <a:endParaRPr lang="en-US" sz="2800" b="1" i="0" u="none" strike="noStrike" cap="none" baseline="0" dirty="0">
            <a:solidFill>
              <a:srgbClr val="535455"/>
            </a:solidFill>
            <a:latin typeface="Calibri"/>
            <a:ea typeface="Calibri"/>
            <a:cs typeface="Calibri"/>
            <a:sym typeface="Calibri"/>
          </a:endParaRPr>
        </a:p>
      </dgm:t>
    </dgm:pt>
    <dgm:pt modelId="{25AEB5BD-626B-5240-8D92-D6BAD8EEC6A0}" type="parTrans" cxnId="{C4B7C276-B899-3F45-B39B-C60946610A5D}">
      <dgm:prSet/>
      <dgm:spPr/>
      <dgm:t>
        <a:bodyPr/>
        <a:lstStyle/>
        <a:p>
          <a:endParaRPr lang="en-US"/>
        </a:p>
      </dgm:t>
    </dgm:pt>
    <dgm:pt modelId="{53C9F797-0487-4C40-AC6C-EF22404BFF3D}" type="sibTrans" cxnId="{C4B7C276-B899-3F45-B39B-C60946610A5D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C317517D-70A3-8447-ADFD-09A988CB3E36}">
      <dgm:prSet/>
      <dgm:spPr/>
      <dgm:t>
        <a:bodyPr/>
        <a:lstStyle/>
        <a:p>
          <a:pPr rtl="0"/>
          <a:r>
            <a:rPr lang="en-US" b="0" i="0" u="none" strike="noStrike" cap="none" baseline="0" dirty="0" smtClean="0">
              <a:solidFill>
                <a:srgbClr val="535455"/>
              </a:solidFill>
              <a:latin typeface="Calibri"/>
              <a:ea typeface="Calibri"/>
              <a:cs typeface="Calibri"/>
              <a:sym typeface="Calibri"/>
            </a:rPr>
            <a:t>Respond to Feedback</a:t>
          </a:r>
          <a:endParaRPr lang="en-US" b="0" i="0" u="none" strike="noStrike" cap="none" baseline="0" dirty="0">
            <a:solidFill>
              <a:srgbClr val="535455"/>
            </a:solidFill>
            <a:latin typeface="Calibri"/>
            <a:ea typeface="Calibri"/>
            <a:cs typeface="Calibri"/>
            <a:sym typeface="Calibri"/>
          </a:endParaRPr>
        </a:p>
      </dgm:t>
    </dgm:pt>
    <dgm:pt modelId="{786255E3-5E79-0442-954B-8DE477A32197}" type="parTrans" cxnId="{F76939FD-EDD6-8D48-B012-12171B5AF818}">
      <dgm:prSet/>
      <dgm:spPr/>
      <dgm:t>
        <a:bodyPr/>
        <a:lstStyle/>
        <a:p>
          <a:endParaRPr lang="en-US"/>
        </a:p>
      </dgm:t>
    </dgm:pt>
    <dgm:pt modelId="{AC5EB79D-B22C-304D-A83B-7F0954CEFDB2}" type="sibTrans" cxnId="{F76939FD-EDD6-8D48-B012-12171B5AF818}">
      <dgm:prSet/>
      <dgm:spPr/>
      <dgm:t>
        <a:bodyPr/>
        <a:lstStyle/>
        <a:p>
          <a:endParaRPr lang="en-US"/>
        </a:p>
      </dgm:t>
    </dgm:pt>
    <dgm:pt modelId="{DF924844-538F-EB4E-82F5-0C52F55D2848}" type="pres">
      <dgm:prSet presAssocID="{3EAE04F6-D759-B84C-AF59-EA0D704839A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338C21-9A08-2844-AD95-32137334FAAC}" type="pres">
      <dgm:prSet presAssocID="{ABD3CB54-EFCB-7541-971A-90A6A5AB7BCD}" presName="dummy" presStyleCnt="0"/>
      <dgm:spPr/>
    </dgm:pt>
    <dgm:pt modelId="{E6FAD9F5-6062-7449-A561-2AD067F1F3BC}" type="pres">
      <dgm:prSet presAssocID="{ABD3CB54-EFCB-7541-971A-90A6A5AB7BCD}" presName="node" presStyleLbl="revTx" presStyleIdx="0" presStyleCnt="2" custScaleX="1780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CB10B-F0F4-284A-891C-2B6A9C798173}" type="pres">
      <dgm:prSet presAssocID="{EAB7A3C6-04A0-E141-B555-A18AECC84DBD}" presName="sibTrans" presStyleLbl="node1" presStyleIdx="0" presStyleCnt="2" custLinFactNeighborX="-11507" custLinFactNeighborY="30"/>
      <dgm:spPr/>
      <dgm:t>
        <a:bodyPr/>
        <a:lstStyle/>
        <a:p>
          <a:endParaRPr lang="en-US"/>
        </a:p>
      </dgm:t>
    </dgm:pt>
    <dgm:pt modelId="{EB5EE51A-BCD0-0F4E-B7AF-0748D1235A9A}" type="pres">
      <dgm:prSet presAssocID="{7652DBF1-0D3B-2E41-B94A-BDA236FE8AC9}" presName="dummy" presStyleCnt="0"/>
      <dgm:spPr/>
    </dgm:pt>
    <dgm:pt modelId="{17B69FA6-8125-F14A-BBE5-0B367E06840C}" type="pres">
      <dgm:prSet presAssocID="{7652DBF1-0D3B-2E41-B94A-BDA236FE8AC9}" presName="node" presStyleLbl="revTx" presStyleIdx="1" presStyleCnt="2" custScaleX="159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75A6E-7BC3-7647-887F-43B3B5AE6CAD}" type="pres">
      <dgm:prSet presAssocID="{53C9F797-0487-4C40-AC6C-EF22404BFF3D}" presName="sibTrans" presStyleLbl="node1" presStyleIdx="1" presStyleCnt="2" custLinFactNeighborX="-13699" custLinFactNeighborY="30"/>
      <dgm:spPr/>
      <dgm:t>
        <a:bodyPr/>
        <a:lstStyle/>
        <a:p>
          <a:endParaRPr lang="en-US"/>
        </a:p>
      </dgm:t>
    </dgm:pt>
  </dgm:ptLst>
  <dgm:cxnLst>
    <dgm:cxn modelId="{C6C795B8-14E8-4312-9D3D-F11135A7919B}" type="presOf" srcId="{EAB7A3C6-04A0-E141-B555-A18AECC84DBD}" destId="{952CB10B-F0F4-284A-891C-2B6A9C798173}" srcOrd="0" destOrd="0" presId="urn:microsoft.com/office/officeart/2005/8/layout/cycle1"/>
    <dgm:cxn modelId="{45A12C7F-B5EE-4500-A71B-480DF1F30159}" type="presOf" srcId="{56316A29-09B9-5C42-BA1F-10982376768C}" destId="{17B69FA6-8125-F14A-BBE5-0B367E06840C}" srcOrd="0" destOrd="2" presId="urn:microsoft.com/office/officeart/2005/8/layout/cycle1"/>
    <dgm:cxn modelId="{F76939FD-EDD6-8D48-B012-12171B5AF818}" srcId="{ABD3CB54-EFCB-7541-971A-90A6A5AB7BCD}" destId="{C317517D-70A3-8447-ADFD-09A988CB3E36}" srcOrd="2" destOrd="0" parTransId="{786255E3-5E79-0442-954B-8DE477A32197}" sibTransId="{AC5EB79D-B22C-304D-A83B-7F0954CEFDB2}"/>
    <dgm:cxn modelId="{F56838A0-0FA2-074C-99B0-7525342D0E78}" srcId="{ABD3CB54-EFCB-7541-971A-90A6A5AB7BCD}" destId="{53B1F00A-D958-8549-BD70-73A9A21F7431}" srcOrd="0" destOrd="0" parTransId="{B6A23EC2-6347-6D4D-9EAA-BCAAD9BB74AC}" sibTransId="{AF077A02-63C1-1849-ADFC-279F10BB5AB1}"/>
    <dgm:cxn modelId="{9A177E44-5CB5-4CE7-90FC-FAB499255767}" type="presOf" srcId="{91BFA963-9BE4-6540-8337-711BB3C7F8A0}" destId="{17B69FA6-8125-F14A-BBE5-0B367E06840C}" srcOrd="0" destOrd="1" presId="urn:microsoft.com/office/officeart/2005/8/layout/cycle1"/>
    <dgm:cxn modelId="{399BE6DD-6406-4C72-B55E-4F7F495B64C6}" type="presOf" srcId="{C317517D-70A3-8447-ADFD-09A988CB3E36}" destId="{E6FAD9F5-6062-7449-A561-2AD067F1F3BC}" srcOrd="0" destOrd="3" presId="urn:microsoft.com/office/officeart/2005/8/layout/cycle1"/>
    <dgm:cxn modelId="{C4B7C276-B899-3F45-B39B-C60946610A5D}" srcId="{3EAE04F6-D759-B84C-AF59-EA0D704839A0}" destId="{7652DBF1-0D3B-2E41-B94A-BDA236FE8AC9}" srcOrd="1" destOrd="0" parTransId="{25AEB5BD-626B-5240-8D92-D6BAD8EEC6A0}" sibTransId="{53C9F797-0487-4C40-AC6C-EF22404BFF3D}"/>
    <dgm:cxn modelId="{97BFAE4D-5485-4AF1-828B-5576EDB6B527}" type="presOf" srcId="{7652DBF1-0D3B-2E41-B94A-BDA236FE8AC9}" destId="{17B69FA6-8125-F14A-BBE5-0B367E06840C}" srcOrd="0" destOrd="0" presId="urn:microsoft.com/office/officeart/2005/8/layout/cycle1"/>
    <dgm:cxn modelId="{97DE0502-4B99-FB44-9915-C16F1609BD77}" srcId="{7652DBF1-0D3B-2E41-B94A-BDA236FE8AC9}" destId="{56316A29-09B9-5C42-BA1F-10982376768C}" srcOrd="1" destOrd="0" parTransId="{7C081A37-3639-304F-A647-39A983C4DDFF}" sibTransId="{59075DF1-EA36-EE40-B835-7027D95A5AAF}"/>
    <dgm:cxn modelId="{8C6502B3-EB86-6D44-A2EA-3005EB16759B}" srcId="{3EAE04F6-D759-B84C-AF59-EA0D704839A0}" destId="{ABD3CB54-EFCB-7541-971A-90A6A5AB7BCD}" srcOrd="0" destOrd="0" parTransId="{14C958DC-693C-D140-AF3C-6485434BC999}" sibTransId="{EAB7A3C6-04A0-E141-B555-A18AECC84DBD}"/>
    <dgm:cxn modelId="{DF3A95EE-08C9-41AB-93BA-5BCE0FFBFA35}" type="presOf" srcId="{53C9F797-0487-4C40-AC6C-EF22404BFF3D}" destId="{93175A6E-7BC3-7647-887F-43B3B5AE6CAD}" srcOrd="0" destOrd="0" presId="urn:microsoft.com/office/officeart/2005/8/layout/cycle1"/>
    <dgm:cxn modelId="{2F020BA3-7A5F-4C58-BA7A-D3104479F15B}" type="presOf" srcId="{3EAE04F6-D759-B84C-AF59-EA0D704839A0}" destId="{DF924844-538F-EB4E-82F5-0C52F55D2848}" srcOrd="0" destOrd="0" presId="urn:microsoft.com/office/officeart/2005/8/layout/cycle1"/>
    <dgm:cxn modelId="{48C4412B-4AC6-2A4B-8CB8-3E27451783B9}" srcId="{ABD3CB54-EFCB-7541-971A-90A6A5AB7BCD}" destId="{4EC2CEB8-5EFA-FB41-BA7A-899CF6905ADB}" srcOrd="1" destOrd="0" parTransId="{05359A64-BB7B-4A47-8740-36CC59DA77AA}" sibTransId="{94E50A32-77ED-EF4D-BF6E-02048D1CD49E}"/>
    <dgm:cxn modelId="{BBF64F94-38B9-2946-8455-5BFE7F83FF63}" srcId="{7652DBF1-0D3B-2E41-B94A-BDA236FE8AC9}" destId="{91BFA963-9BE4-6540-8337-711BB3C7F8A0}" srcOrd="0" destOrd="0" parTransId="{3E810F28-C5DB-3541-BFA8-1C1B2206CAF3}" sibTransId="{1EF12694-77BC-1248-9A0C-10258C0D7E5F}"/>
    <dgm:cxn modelId="{E1488BEF-5645-4497-8B4B-CEA5C9573073}" type="presOf" srcId="{ABD3CB54-EFCB-7541-971A-90A6A5AB7BCD}" destId="{E6FAD9F5-6062-7449-A561-2AD067F1F3BC}" srcOrd="0" destOrd="0" presId="urn:microsoft.com/office/officeart/2005/8/layout/cycle1"/>
    <dgm:cxn modelId="{33B181D5-EEE9-4879-B086-BDC446481EC4}" type="presOf" srcId="{4EC2CEB8-5EFA-FB41-BA7A-899CF6905ADB}" destId="{E6FAD9F5-6062-7449-A561-2AD067F1F3BC}" srcOrd="0" destOrd="2" presId="urn:microsoft.com/office/officeart/2005/8/layout/cycle1"/>
    <dgm:cxn modelId="{47A7CDDE-E1D6-40FC-B431-3AA56CAB4E87}" type="presOf" srcId="{53B1F00A-D958-8549-BD70-73A9A21F7431}" destId="{E6FAD9F5-6062-7449-A561-2AD067F1F3BC}" srcOrd="0" destOrd="1" presId="urn:microsoft.com/office/officeart/2005/8/layout/cycle1"/>
    <dgm:cxn modelId="{C6624408-20AA-49D5-9C50-64D75649ED3C}" type="presParOf" srcId="{DF924844-538F-EB4E-82F5-0C52F55D2848}" destId="{5E338C21-9A08-2844-AD95-32137334FAAC}" srcOrd="0" destOrd="0" presId="urn:microsoft.com/office/officeart/2005/8/layout/cycle1"/>
    <dgm:cxn modelId="{380F9517-6EE5-4E66-84F6-7299283CA619}" type="presParOf" srcId="{DF924844-538F-EB4E-82F5-0C52F55D2848}" destId="{E6FAD9F5-6062-7449-A561-2AD067F1F3BC}" srcOrd="1" destOrd="0" presId="urn:microsoft.com/office/officeart/2005/8/layout/cycle1"/>
    <dgm:cxn modelId="{4BB32F0D-4600-4098-A595-4189B576832F}" type="presParOf" srcId="{DF924844-538F-EB4E-82F5-0C52F55D2848}" destId="{952CB10B-F0F4-284A-891C-2B6A9C798173}" srcOrd="2" destOrd="0" presId="urn:microsoft.com/office/officeart/2005/8/layout/cycle1"/>
    <dgm:cxn modelId="{0F09E37A-8F0E-46CB-B2E5-DD1A80B51C3A}" type="presParOf" srcId="{DF924844-538F-EB4E-82F5-0C52F55D2848}" destId="{EB5EE51A-BCD0-0F4E-B7AF-0748D1235A9A}" srcOrd="3" destOrd="0" presId="urn:microsoft.com/office/officeart/2005/8/layout/cycle1"/>
    <dgm:cxn modelId="{BC81BE5D-03B2-41EE-A3ED-53C83F4EA2E4}" type="presParOf" srcId="{DF924844-538F-EB4E-82F5-0C52F55D2848}" destId="{17B69FA6-8125-F14A-BBE5-0B367E06840C}" srcOrd="4" destOrd="0" presId="urn:microsoft.com/office/officeart/2005/8/layout/cycle1"/>
    <dgm:cxn modelId="{7BA7E9F8-AB61-41FA-815D-B1A490A19158}" type="presParOf" srcId="{DF924844-538F-EB4E-82F5-0C52F55D2848}" destId="{93175A6E-7BC3-7647-887F-43B3B5AE6CAD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40CD6A-558F-8A46-9BA6-2643FA858132}" type="doc">
      <dgm:prSet loTypeId="urn:microsoft.com/office/officeart/2008/layout/VerticalCurvedList" loCatId="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1739E1B-9CEB-BE44-8E16-2344C46D4DE1}">
      <dgm:prSet phldrT="[Text]" custT="1"/>
      <dgm:spPr/>
      <dgm:t>
        <a:bodyPr/>
        <a:lstStyle/>
        <a:p>
          <a:r>
            <a:rPr lang="en-US" sz="3600" dirty="0" smtClean="0">
              <a:solidFill>
                <a:srgbClr val="535455"/>
              </a:solidFill>
            </a:rPr>
            <a:t>Supportive Behavior</a:t>
          </a:r>
          <a:endParaRPr lang="en-US" sz="3600" dirty="0">
            <a:solidFill>
              <a:srgbClr val="535455"/>
            </a:solidFill>
          </a:endParaRPr>
        </a:p>
      </dgm:t>
    </dgm:pt>
    <dgm:pt modelId="{56B75A67-323D-CA4C-8D70-E5532A4A964C}" type="parTrans" cxnId="{383C6F0E-0431-C847-9F1D-0C4110919484}">
      <dgm:prSet/>
      <dgm:spPr/>
      <dgm:t>
        <a:bodyPr/>
        <a:lstStyle/>
        <a:p>
          <a:endParaRPr lang="en-US"/>
        </a:p>
      </dgm:t>
    </dgm:pt>
    <dgm:pt modelId="{A6322FC9-6575-A64C-A3EF-BC5E8DEE072B}" type="sibTrans" cxnId="{383C6F0E-0431-C847-9F1D-0C4110919484}">
      <dgm:prSet/>
      <dgm:spPr/>
      <dgm:t>
        <a:bodyPr/>
        <a:lstStyle/>
        <a:p>
          <a:endParaRPr lang="en-US"/>
        </a:p>
      </dgm:t>
    </dgm:pt>
    <dgm:pt modelId="{4B62D150-85C7-4C43-ABF2-903A5FE1C197}">
      <dgm:prSet phldrT="[Text]" custT="1"/>
      <dgm:spPr/>
      <dgm:t>
        <a:bodyPr/>
        <a:lstStyle/>
        <a:p>
          <a:r>
            <a:rPr lang="en-US" sz="3600" dirty="0" smtClean="0">
              <a:solidFill>
                <a:srgbClr val="535455"/>
              </a:solidFill>
            </a:rPr>
            <a:t>Positive Interaction</a:t>
          </a:r>
          <a:endParaRPr lang="en-US" sz="3600" dirty="0">
            <a:solidFill>
              <a:srgbClr val="535455"/>
            </a:solidFill>
          </a:endParaRPr>
        </a:p>
      </dgm:t>
    </dgm:pt>
    <dgm:pt modelId="{0BFEC6B1-0B27-D048-9272-DB05736382A8}" type="parTrans" cxnId="{242EE4C3-7480-CB41-B08D-388BCDC52009}">
      <dgm:prSet/>
      <dgm:spPr/>
      <dgm:t>
        <a:bodyPr/>
        <a:lstStyle/>
        <a:p>
          <a:endParaRPr lang="en-US"/>
        </a:p>
      </dgm:t>
    </dgm:pt>
    <dgm:pt modelId="{58772C73-5AA9-C540-8504-423EABB28F24}" type="sibTrans" cxnId="{242EE4C3-7480-CB41-B08D-388BCDC52009}">
      <dgm:prSet/>
      <dgm:spPr/>
      <dgm:t>
        <a:bodyPr/>
        <a:lstStyle/>
        <a:p>
          <a:endParaRPr lang="en-US"/>
        </a:p>
      </dgm:t>
    </dgm:pt>
    <dgm:pt modelId="{A7128A17-EC58-CB48-A67D-E325B8E56016}">
      <dgm:prSet phldrT="[Text]" custT="1"/>
      <dgm:spPr/>
      <dgm:t>
        <a:bodyPr/>
        <a:lstStyle/>
        <a:p>
          <a:r>
            <a:rPr lang="en-US" sz="3600" dirty="0" smtClean="0">
              <a:solidFill>
                <a:srgbClr val="535455"/>
              </a:solidFill>
            </a:rPr>
            <a:t>Good Communication</a:t>
          </a:r>
          <a:endParaRPr lang="en-US" sz="3600" dirty="0">
            <a:solidFill>
              <a:srgbClr val="535455"/>
            </a:solidFill>
          </a:endParaRPr>
        </a:p>
      </dgm:t>
    </dgm:pt>
    <dgm:pt modelId="{2A4DBEB4-0F70-5E46-B3A1-9AAC6A24C369}" type="parTrans" cxnId="{7477F2A1-BD17-2B43-B7A1-30A2A36F9D64}">
      <dgm:prSet/>
      <dgm:spPr/>
      <dgm:t>
        <a:bodyPr/>
        <a:lstStyle/>
        <a:p>
          <a:endParaRPr lang="en-US"/>
        </a:p>
      </dgm:t>
    </dgm:pt>
    <dgm:pt modelId="{E3276774-9556-074D-845D-30C8D6597C32}" type="sibTrans" cxnId="{7477F2A1-BD17-2B43-B7A1-30A2A36F9D64}">
      <dgm:prSet/>
      <dgm:spPr/>
      <dgm:t>
        <a:bodyPr/>
        <a:lstStyle/>
        <a:p>
          <a:endParaRPr lang="en-US"/>
        </a:p>
      </dgm:t>
    </dgm:pt>
    <dgm:pt modelId="{93ED2744-6477-2047-A1F6-062C69DAC881}" type="pres">
      <dgm:prSet presAssocID="{6440CD6A-558F-8A46-9BA6-2643FA85813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7212CFD-EAD5-8E41-BC63-C8292024A33A}" type="pres">
      <dgm:prSet presAssocID="{6440CD6A-558F-8A46-9BA6-2643FA858132}" presName="Name1" presStyleCnt="0"/>
      <dgm:spPr/>
    </dgm:pt>
    <dgm:pt modelId="{F5C5B13E-E79A-DA49-B57F-E32C9F6C14F9}" type="pres">
      <dgm:prSet presAssocID="{6440CD6A-558F-8A46-9BA6-2643FA858132}" presName="cycle" presStyleCnt="0"/>
      <dgm:spPr/>
    </dgm:pt>
    <dgm:pt modelId="{D28D646A-0EAB-5A4C-A966-F774B49AF4DD}" type="pres">
      <dgm:prSet presAssocID="{6440CD6A-558F-8A46-9BA6-2643FA858132}" presName="srcNode" presStyleLbl="node1" presStyleIdx="0" presStyleCnt="3"/>
      <dgm:spPr/>
    </dgm:pt>
    <dgm:pt modelId="{4EAD77BF-2535-5048-ADCA-A724301C9ADD}" type="pres">
      <dgm:prSet presAssocID="{6440CD6A-558F-8A46-9BA6-2643FA858132}" presName="conn" presStyleLbl="parChTrans1D2" presStyleIdx="0" presStyleCnt="1"/>
      <dgm:spPr/>
      <dgm:t>
        <a:bodyPr/>
        <a:lstStyle/>
        <a:p>
          <a:endParaRPr lang="en-US"/>
        </a:p>
      </dgm:t>
    </dgm:pt>
    <dgm:pt modelId="{9E998DDA-E54D-C147-9CD6-0FA4AD16986F}" type="pres">
      <dgm:prSet presAssocID="{6440CD6A-558F-8A46-9BA6-2643FA858132}" presName="extraNode" presStyleLbl="node1" presStyleIdx="0" presStyleCnt="3"/>
      <dgm:spPr/>
    </dgm:pt>
    <dgm:pt modelId="{55ADE41F-D7FC-8F41-8EA4-E5DFFBEB2B9D}" type="pres">
      <dgm:prSet presAssocID="{6440CD6A-558F-8A46-9BA6-2643FA858132}" presName="dstNode" presStyleLbl="node1" presStyleIdx="0" presStyleCnt="3"/>
      <dgm:spPr/>
    </dgm:pt>
    <dgm:pt modelId="{2BF7EE75-1D04-CA4B-85EB-20CE99C6EA76}" type="pres">
      <dgm:prSet presAssocID="{41739E1B-9CEB-BE44-8E16-2344C46D4DE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CF198-001C-0C4E-90AD-F3D844EECA53}" type="pres">
      <dgm:prSet presAssocID="{41739E1B-9CEB-BE44-8E16-2344C46D4DE1}" presName="accent_1" presStyleCnt="0"/>
      <dgm:spPr/>
    </dgm:pt>
    <dgm:pt modelId="{4C3CC538-BDAC-1E4A-9067-3DA3366C9638}" type="pres">
      <dgm:prSet presAssocID="{41739E1B-9CEB-BE44-8E16-2344C46D4DE1}" presName="accentRepeatNode" presStyleLbl="solidFgAcc1" presStyleIdx="0" presStyleCnt="3"/>
      <dgm:spPr/>
    </dgm:pt>
    <dgm:pt modelId="{F30A97FB-B539-D449-B592-4DC0B53017DB}" type="pres">
      <dgm:prSet presAssocID="{4B62D150-85C7-4C43-ABF2-903A5FE1C19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1DF14-2261-054B-900D-F0A6EDA16766}" type="pres">
      <dgm:prSet presAssocID="{4B62D150-85C7-4C43-ABF2-903A5FE1C197}" presName="accent_2" presStyleCnt="0"/>
      <dgm:spPr/>
    </dgm:pt>
    <dgm:pt modelId="{7DF37AD5-0598-AE45-B875-F88202D27584}" type="pres">
      <dgm:prSet presAssocID="{4B62D150-85C7-4C43-ABF2-903A5FE1C197}" presName="accentRepeatNode" presStyleLbl="solidFgAcc1" presStyleIdx="1" presStyleCnt="3"/>
      <dgm:spPr/>
    </dgm:pt>
    <dgm:pt modelId="{039DB95A-8E9F-C842-845B-933C48BC3AD1}" type="pres">
      <dgm:prSet presAssocID="{A7128A17-EC58-CB48-A67D-E325B8E5601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859C3-4913-0D40-90A0-EF7B5E09DDDD}" type="pres">
      <dgm:prSet presAssocID="{A7128A17-EC58-CB48-A67D-E325B8E56016}" presName="accent_3" presStyleCnt="0"/>
      <dgm:spPr/>
    </dgm:pt>
    <dgm:pt modelId="{C1936F6F-91DB-3E49-9BAF-097DCC0EA68E}" type="pres">
      <dgm:prSet presAssocID="{A7128A17-EC58-CB48-A67D-E325B8E56016}" presName="accentRepeatNode" presStyleLbl="solidFgAcc1" presStyleIdx="2" presStyleCnt="3"/>
      <dgm:spPr/>
    </dgm:pt>
  </dgm:ptLst>
  <dgm:cxnLst>
    <dgm:cxn modelId="{5B765B06-115D-4C22-A6C1-A5C2A7F24502}" type="presOf" srcId="{41739E1B-9CEB-BE44-8E16-2344C46D4DE1}" destId="{2BF7EE75-1D04-CA4B-85EB-20CE99C6EA76}" srcOrd="0" destOrd="0" presId="urn:microsoft.com/office/officeart/2008/layout/VerticalCurvedList"/>
    <dgm:cxn modelId="{941E48DD-AB10-404B-BC72-822A586991AE}" type="presOf" srcId="{A7128A17-EC58-CB48-A67D-E325B8E56016}" destId="{039DB95A-8E9F-C842-845B-933C48BC3AD1}" srcOrd="0" destOrd="0" presId="urn:microsoft.com/office/officeart/2008/layout/VerticalCurvedList"/>
    <dgm:cxn modelId="{FFFA31F0-8241-4DED-B0CA-3F6BCE114657}" type="presOf" srcId="{6440CD6A-558F-8A46-9BA6-2643FA858132}" destId="{93ED2744-6477-2047-A1F6-062C69DAC881}" srcOrd="0" destOrd="0" presId="urn:microsoft.com/office/officeart/2008/layout/VerticalCurvedList"/>
    <dgm:cxn modelId="{C0DB7815-171A-47E8-8579-654899BF663A}" type="presOf" srcId="{A6322FC9-6575-A64C-A3EF-BC5E8DEE072B}" destId="{4EAD77BF-2535-5048-ADCA-A724301C9ADD}" srcOrd="0" destOrd="0" presId="urn:microsoft.com/office/officeart/2008/layout/VerticalCurvedList"/>
    <dgm:cxn modelId="{061366B7-6EF4-4F39-9A43-4AA9C8E129AA}" type="presOf" srcId="{4B62D150-85C7-4C43-ABF2-903A5FE1C197}" destId="{F30A97FB-B539-D449-B592-4DC0B53017DB}" srcOrd="0" destOrd="0" presId="urn:microsoft.com/office/officeart/2008/layout/VerticalCurvedList"/>
    <dgm:cxn modelId="{7477F2A1-BD17-2B43-B7A1-30A2A36F9D64}" srcId="{6440CD6A-558F-8A46-9BA6-2643FA858132}" destId="{A7128A17-EC58-CB48-A67D-E325B8E56016}" srcOrd="2" destOrd="0" parTransId="{2A4DBEB4-0F70-5E46-B3A1-9AAC6A24C369}" sibTransId="{E3276774-9556-074D-845D-30C8D6597C32}"/>
    <dgm:cxn modelId="{383C6F0E-0431-C847-9F1D-0C4110919484}" srcId="{6440CD6A-558F-8A46-9BA6-2643FA858132}" destId="{41739E1B-9CEB-BE44-8E16-2344C46D4DE1}" srcOrd="0" destOrd="0" parTransId="{56B75A67-323D-CA4C-8D70-E5532A4A964C}" sibTransId="{A6322FC9-6575-A64C-A3EF-BC5E8DEE072B}"/>
    <dgm:cxn modelId="{242EE4C3-7480-CB41-B08D-388BCDC52009}" srcId="{6440CD6A-558F-8A46-9BA6-2643FA858132}" destId="{4B62D150-85C7-4C43-ABF2-903A5FE1C197}" srcOrd="1" destOrd="0" parTransId="{0BFEC6B1-0B27-D048-9272-DB05736382A8}" sibTransId="{58772C73-5AA9-C540-8504-423EABB28F24}"/>
    <dgm:cxn modelId="{0CD8C9E4-1C5A-4409-87C1-C57DD1E4B336}" type="presParOf" srcId="{93ED2744-6477-2047-A1F6-062C69DAC881}" destId="{F7212CFD-EAD5-8E41-BC63-C8292024A33A}" srcOrd="0" destOrd="0" presId="urn:microsoft.com/office/officeart/2008/layout/VerticalCurvedList"/>
    <dgm:cxn modelId="{D615C1C5-BA40-4FA9-8BA2-0037E35421B3}" type="presParOf" srcId="{F7212CFD-EAD5-8E41-BC63-C8292024A33A}" destId="{F5C5B13E-E79A-DA49-B57F-E32C9F6C14F9}" srcOrd="0" destOrd="0" presId="urn:microsoft.com/office/officeart/2008/layout/VerticalCurvedList"/>
    <dgm:cxn modelId="{F231BF99-BEE3-440E-AC61-520B08938180}" type="presParOf" srcId="{F5C5B13E-E79A-DA49-B57F-E32C9F6C14F9}" destId="{D28D646A-0EAB-5A4C-A966-F774B49AF4DD}" srcOrd="0" destOrd="0" presId="urn:microsoft.com/office/officeart/2008/layout/VerticalCurvedList"/>
    <dgm:cxn modelId="{C3D1F84B-2E80-49B6-97BC-281AA09156A2}" type="presParOf" srcId="{F5C5B13E-E79A-DA49-B57F-E32C9F6C14F9}" destId="{4EAD77BF-2535-5048-ADCA-A724301C9ADD}" srcOrd="1" destOrd="0" presId="urn:microsoft.com/office/officeart/2008/layout/VerticalCurvedList"/>
    <dgm:cxn modelId="{23F60A2E-BE1B-48E1-80B8-8EBAF07DEE72}" type="presParOf" srcId="{F5C5B13E-E79A-DA49-B57F-E32C9F6C14F9}" destId="{9E998DDA-E54D-C147-9CD6-0FA4AD16986F}" srcOrd="2" destOrd="0" presId="urn:microsoft.com/office/officeart/2008/layout/VerticalCurvedList"/>
    <dgm:cxn modelId="{B1E2419F-2EC8-42AE-9E41-BFB6AB713EA6}" type="presParOf" srcId="{F5C5B13E-E79A-DA49-B57F-E32C9F6C14F9}" destId="{55ADE41F-D7FC-8F41-8EA4-E5DFFBEB2B9D}" srcOrd="3" destOrd="0" presId="urn:microsoft.com/office/officeart/2008/layout/VerticalCurvedList"/>
    <dgm:cxn modelId="{A935B8D4-CE54-438E-8791-C301852411EC}" type="presParOf" srcId="{F7212CFD-EAD5-8E41-BC63-C8292024A33A}" destId="{2BF7EE75-1D04-CA4B-85EB-20CE99C6EA76}" srcOrd="1" destOrd="0" presId="urn:microsoft.com/office/officeart/2008/layout/VerticalCurvedList"/>
    <dgm:cxn modelId="{4EA721C8-C8D8-465F-A160-93EFAD8F21CE}" type="presParOf" srcId="{F7212CFD-EAD5-8E41-BC63-C8292024A33A}" destId="{52DCF198-001C-0C4E-90AD-F3D844EECA53}" srcOrd="2" destOrd="0" presId="urn:microsoft.com/office/officeart/2008/layout/VerticalCurvedList"/>
    <dgm:cxn modelId="{89705BCF-B641-4F38-BD72-5C3DA956C9FF}" type="presParOf" srcId="{52DCF198-001C-0C4E-90AD-F3D844EECA53}" destId="{4C3CC538-BDAC-1E4A-9067-3DA3366C9638}" srcOrd="0" destOrd="0" presId="urn:microsoft.com/office/officeart/2008/layout/VerticalCurvedList"/>
    <dgm:cxn modelId="{2EF300F7-EA25-4D8D-911A-A33F291A5EC0}" type="presParOf" srcId="{F7212CFD-EAD5-8E41-BC63-C8292024A33A}" destId="{F30A97FB-B539-D449-B592-4DC0B53017DB}" srcOrd="3" destOrd="0" presId="urn:microsoft.com/office/officeart/2008/layout/VerticalCurvedList"/>
    <dgm:cxn modelId="{15EA66EF-D82D-4C75-9AA2-0ECC69C640F8}" type="presParOf" srcId="{F7212CFD-EAD5-8E41-BC63-C8292024A33A}" destId="{8001DF14-2261-054B-900D-F0A6EDA16766}" srcOrd="4" destOrd="0" presId="urn:microsoft.com/office/officeart/2008/layout/VerticalCurvedList"/>
    <dgm:cxn modelId="{DD182069-CC65-49C8-B98F-E1254F785009}" type="presParOf" srcId="{8001DF14-2261-054B-900D-F0A6EDA16766}" destId="{7DF37AD5-0598-AE45-B875-F88202D27584}" srcOrd="0" destOrd="0" presId="urn:microsoft.com/office/officeart/2008/layout/VerticalCurvedList"/>
    <dgm:cxn modelId="{9B312EAB-22DE-49B8-8229-E4D66A894BC8}" type="presParOf" srcId="{F7212CFD-EAD5-8E41-BC63-C8292024A33A}" destId="{039DB95A-8E9F-C842-845B-933C48BC3AD1}" srcOrd="5" destOrd="0" presId="urn:microsoft.com/office/officeart/2008/layout/VerticalCurvedList"/>
    <dgm:cxn modelId="{F6C270C4-07B5-4ACB-BE0D-151B2617B932}" type="presParOf" srcId="{F7212CFD-EAD5-8E41-BC63-C8292024A33A}" destId="{D79859C3-4913-0D40-90A0-EF7B5E09DDDD}" srcOrd="6" destOrd="0" presId="urn:microsoft.com/office/officeart/2008/layout/VerticalCurvedList"/>
    <dgm:cxn modelId="{3F6FD1AA-F868-4176-8AEC-89C8FAD1E7C8}" type="presParOf" srcId="{D79859C3-4913-0D40-90A0-EF7B5E09DDDD}" destId="{C1936F6F-91DB-3E49-9BAF-097DCC0EA6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1D03E-985E-B84E-BE0A-B8C1F88D6661}" type="doc">
      <dgm:prSet loTypeId="urn:microsoft.com/office/officeart/2005/8/layout/balance1" loCatId="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B16E8714-1341-0F4C-82D2-AC66FFDEFC4F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Personality</a:t>
          </a:r>
          <a:endParaRPr lang="en-US" b="1" dirty="0">
            <a:solidFill>
              <a:srgbClr val="000000"/>
            </a:solidFill>
          </a:endParaRPr>
        </a:p>
      </dgm:t>
    </dgm:pt>
    <dgm:pt modelId="{AB71309F-3719-DE4F-886D-E84831E48E8E}" type="parTrans" cxnId="{78135587-D883-BC41-987A-E594BF884FE2}">
      <dgm:prSet/>
      <dgm:spPr/>
      <dgm:t>
        <a:bodyPr/>
        <a:lstStyle/>
        <a:p>
          <a:endParaRPr lang="en-US"/>
        </a:p>
      </dgm:t>
    </dgm:pt>
    <dgm:pt modelId="{1893FD6B-5D85-524A-8A7F-69133C55A3D1}" type="sibTrans" cxnId="{78135587-D883-BC41-987A-E594BF884FE2}">
      <dgm:prSet/>
      <dgm:spPr/>
      <dgm:t>
        <a:bodyPr/>
        <a:lstStyle/>
        <a:p>
          <a:endParaRPr lang="en-US"/>
        </a:p>
      </dgm:t>
    </dgm:pt>
    <dgm:pt modelId="{70137662-D4AB-FC4A-9B38-9C8CFBD26023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Low oversight</a:t>
          </a:r>
          <a:endParaRPr lang="en-US" b="1" dirty="0">
            <a:solidFill>
              <a:srgbClr val="000000"/>
            </a:solidFill>
          </a:endParaRPr>
        </a:p>
      </dgm:t>
    </dgm:pt>
    <dgm:pt modelId="{434D37B0-EB62-7F49-BF2A-F6B0C8272D10}" type="parTrans" cxnId="{5689FD91-7B72-3147-A799-212DF7FADE7A}">
      <dgm:prSet/>
      <dgm:spPr/>
      <dgm:t>
        <a:bodyPr/>
        <a:lstStyle/>
        <a:p>
          <a:endParaRPr lang="en-US"/>
        </a:p>
      </dgm:t>
    </dgm:pt>
    <dgm:pt modelId="{1005ED65-2FA1-E54A-AB51-30F4FB4C5488}" type="sibTrans" cxnId="{5689FD91-7B72-3147-A799-212DF7FADE7A}">
      <dgm:prSet/>
      <dgm:spPr/>
      <dgm:t>
        <a:bodyPr/>
        <a:lstStyle/>
        <a:p>
          <a:endParaRPr lang="en-US"/>
        </a:p>
      </dgm:t>
    </dgm:pt>
    <dgm:pt modelId="{F59B6727-CD01-1944-9F6A-7EC74836DE5B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Active Learning</a:t>
          </a:r>
          <a:endParaRPr lang="en-US" b="1" dirty="0">
            <a:solidFill>
              <a:srgbClr val="000000"/>
            </a:solidFill>
          </a:endParaRPr>
        </a:p>
      </dgm:t>
    </dgm:pt>
    <dgm:pt modelId="{AF6BF011-3978-AF41-BEBC-7EC6BF8F0742}" type="parTrans" cxnId="{58DC06D6-8676-B44C-B7EE-F3ECCB417BBE}">
      <dgm:prSet/>
      <dgm:spPr/>
      <dgm:t>
        <a:bodyPr/>
        <a:lstStyle/>
        <a:p>
          <a:endParaRPr lang="en-US"/>
        </a:p>
      </dgm:t>
    </dgm:pt>
    <dgm:pt modelId="{87E6521E-ED30-5F48-9639-6434F608F6A3}" type="sibTrans" cxnId="{58DC06D6-8676-B44C-B7EE-F3ECCB417BBE}">
      <dgm:prSet/>
      <dgm:spPr/>
      <dgm:t>
        <a:bodyPr/>
        <a:lstStyle/>
        <a:p>
          <a:endParaRPr lang="en-US"/>
        </a:p>
      </dgm:t>
    </dgm:pt>
    <dgm:pt modelId="{BCA1455D-AD46-5642-98F3-4D35E76A5436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Interactive</a:t>
          </a:r>
          <a:endParaRPr lang="en-US" b="1" dirty="0">
            <a:solidFill>
              <a:srgbClr val="000000"/>
            </a:solidFill>
          </a:endParaRPr>
        </a:p>
      </dgm:t>
    </dgm:pt>
    <dgm:pt modelId="{2043DA26-169C-BB45-9DF6-06AD56EE66EF}" type="parTrans" cxnId="{AD08E673-9E05-1740-AB23-4D9D88F017D9}">
      <dgm:prSet/>
      <dgm:spPr/>
      <dgm:t>
        <a:bodyPr/>
        <a:lstStyle/>
        <a:p>
          <a:endParaRPr lang="en-US"/>
        </a:p>
      </dgm:t>
    </dgm:pt>
    <dgm:pt modelId="{1702DB4A-8582-FC49-9136-FC7F20A09359}" type="sibTrans" cxnId="{AD08E673-9E05-1740-AB23-4D9D88F017D9}">
      <dgm:prSet/>
      <dgm:spPr/>
      <dgm:t>
        <a:bodyPr/>
        <a:lstStyle/>
        <a:p>
          <a:endParaRPr lang="en-US"/>
        </a:p>
      </dgm:t>
    </dgm:pt>
    <dgm:pt modelId="{D113B5D3-6108-7947-8691-58DA501EB369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Efficient</a:t>
          </a:r>
          <a:endParaRPr lang="en-US" b="1" dirty="0">
            <a:solidFill>
              <a:srgbClr val="000000"/>
            </a:solidFill>
          </a:endParaRPr>
        </a:p>
      </dgm:t>
    </dgm:pt>
    <dgm:pt modelId="{99A8BF76-05F8-D64E-AC9D-DBFE33DB03BF}" type="parTrans" cxnId="{17086E00-6F61-EB42-9732-52A73EC1F628}">
      <dgm:prSet/>
      <dgm:spPr/>
      <dgm:t>
        <a:bodyPr/>
        <a:lstStyle/>
        <a:p>
          <a:endParaRPr lang="en-US"/>
        </a:p>
      </dgm:t>
    </dgm:pt>
    <dgm:pt modelId="{74FFE90D-7E89-0744-A252-E5727A58F672}" type="sibTrans" cxnId="{17086E00-6F61-EB42-9732-52A73EC1F628}">
      <dgm:prSet/>
      <dgm:spPr/>
      <dgm:t>
        <a:bodyPr/>
        <a:lstStyle/>
        <a:p>
          <a:endParaRPr lang="en-US"/>
        </a:p>
      </dgm:t>
    </dgm:pt>
    <dgm:pt modelId="{C6740E1F-C1D4-6B40-96BA-C3D09F9C8549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? SME</a:t>
          </a:r>
          <a:endParaRPr lang="en-US" b="1" dirty="0">
            <a:solidFill>
              <a:srgbClr val="000000"/>
            </a:solidFill>
          </a:endParaRPr>
        </a:p>
      </dgm:t>
    </dgm:pt>
    <dgm:pt modelId="{BD62C17B-1F8E-274C-A013-C9AB18F836B1}" type="parTrans" cxnId="{E7DE8815-5338-AE47-8666-539B803E1D4C}">
      <dgm:prSet/>
      <dgm:spPr/>
      <dgm:t>
        <a:bodyPr/>
        <a:lstStyle/>
        <a:p>
          <a:endParaRPr lang="en-US"/>
        </a:p>
      </dgm:t>
    </dgm:pt>
    <dgm:pt modelId="{2D747B6C-21BB-414E-976B-8327ADC99F20}" type="sibTrans" cxnId="{E7DE8815-5338-AE47-8666-539B803E1D4C}">
      <dgm:prSet/>
      <dgm:spPr/>
      <dgm:t>
        <a:bodyPr/>
        <a:lstStyle/>
        <a:p>
          <a:endParaRPr lang="en-US"/>
        </a:p>
      </dgm:t>
    </dgm:pt>
    <dgm:pt modelId="{6D2A17D3-2F34-A24B-B588-7C14D86A9CD5}">
      <dgm:prSet phldrT="[Text]"/>
      <dgm:spPr/>
      <dgm:t>
        <a:bodyPr/>
        <a:lstStyle/>
        <a:p>
          <a:endParaRPr lang="en-US" dirty="0"/>
        </a:p>
      </dgm:t>
    </dgm:pt>
    <dgm:pt modelId="{DEB2E773-063B-E84B-A193-0488664B305C}" type="sibTrans" cxnId="{E1246D5B-4E99-7B41-8656-7E847C3B539D}">
      <dgm:prSet/>
      <dgm:spPr/>
      <dgm:t>
        <a:bodyPr/>
        <a:lstStyle/>
        <a:p>
          <a:endParaRPr lang="en-US"/>
        </a:p>
      </dgm:t>
    </dgm:pt>
    <dgm:pt modelId="{386BB621-F6BD-8E47-AD5B-421EC54FE9FE}" type="parTrans" cxnId="{E1246D5B-4E99-7B41-8656-7E847C3B539D}">
      <dgm:prSet/>
      <dgm:spPr/>
      <dgm:t>
        <a:bodyPr/>
        <a:lstStyle/>
        <a:p>
          <a:endParaRPr lang="en-US"/>
        </a:p>
      </dgm:t>
    </dgm:pt>
    <dgm:pt modelId="{AC652439-11E6-F347-85C6-D031B216E4CA}">
      <dgm:prSet phldrT="[Text]"/>
      <dgm:spPr/>
      <dgm:t>
        <a:bodyPr/>
        <a:lstStyle/>
        <a:p>
          <a:endParaRPr lang="en-US" dirty="0"/>
        </a:p>
      </dgm:t>
    </dgm:pt>
    <dgm:pt modelId="{D7D4656E-0691-C741-B652-B974E450F9C3}" type="sibTrans" cxnId="{3555DEDF-2B9E-5040-9A06-E0D68EC45534}">
      <dgm:prSet/>
      <dgm:spPr/>
      <dgm:t>
        <a:bodyPr/>
        <a:lstStyle/>
        <a:p>
          <a:endParaRPr lang="en-US"/>
        </a:p>
      </dgm:t>
    </dgm:pt>
    <dgm:pt modelId="{887DD243-D06B-DF4C-8886-18D9C22E77D1}" type="parTrans" cxnId="{3555DEDF-2B9E-5040-9A06-E0D68EC45534}">
      <dgm:prSet/>
      <dgm:spPr/>
      <dgm:t>
        <a:bodyPr/>
        <a:lstStyle/>
        <a:p>
          <a:endParaRPr lang="en-US"/>
        </a:p>
      </dgm:t>
    </dgm:pt>
    <dgm:pt modelId="{B174ADDF-C3CD-5B45-8E94-BA2E93CEF033}" type="pres">
      <dgm:prSet presAssocID="{CEB1D03E-985E-B84E-BE0A-B8C1F88D6661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906D28-0767-5A43-AB3C-83BDD100D5A8}" type="pres">
      <dgm:prSet presAssocID="{CEB1D03E-985E-B84E-BE0A-B8C1F88D6661}" presName="dummyMaxCanvas" presStyleCnt="0"/>
      <dgm:spPr/>
    </dgm:pt>
    <dgm:pt modelId="{6D3F2D6D-EA1E-1A47-B5BE-0B98EC917D88}" type="pres">
      <dgm:prSet presAssocID="{CEB1D03E-985E-B84E-BE0A-B8C1F88D6661}" presName="parentComposite" presStyleCnt="0"/>
      <dgm:spPr/>
    </dgm:pt>
    <dgm:pt modelId="{F7124075-BC14-7D4E-904D-D1E5AD8873F2}" type="pres">
      <dgm:prSet presAssocID="{CEB1D03E-985E-B84E-BE0A-B8C1F88D6661}" presName="parent1" presStyleLbl="alignAccFollowNode1" presStyleIdx="0" presStyleCnt="4" custFlipVert="1" custFlipHor="0" custScaleX="10199" custScaleY="4616" custLinFactY="151792" custLinFactNeighborX="-43032" custLinFactNeighborY="200000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F8E6800E-406C-9546-A7EC-6096715490B4}" type="pres">
      <dgm:prSet presAssocID="{CEB1D03E-985E-B84E-BE0A-B8C1F88D6661}" presName="parent2" presStyleLbl="alignAccFollowNode1" presStyleIdx="1" presStyleCnt="4" custFlipVert="1" custFlipHor="1" custScaleX="4434" custScaleY="4616" custLinFactY="162506" custLinFactNeighborX="36431" custLinFactNeighborY="200000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9666F1DE-40E4-3641-BD8B-02DFCB008153}" type="pres">
      <dgm:prSet presAssocID="{CEB1D03E-985E-B84E-BE0A-B8C1F88D6661}" presName="childrenComposite" presStyleCnt="0"/>
      <dgm:spPr/>
    </dgm:pt>
    <dgm:pt modelId="{9FB2C4BC-82E0-194B-823F-2FB1D6DDB978}" type="pres">
      <dgm:prSet presAssocID="{CEB1D03E-985E-B84E-BE0A-B8C1F88D6661}" presName="dummyMaxCanvas_ChildArea" presStyleCnt="0"/>
      <dgm:spPr/>
    </dgm:pt>
    <dgm:pt modelId="{4462906F-E01D-6B46-A497-F74878F3BBD8}" type="pres">
      <dgm:prSet presAssocID="{CEB1D03E-985E-B84E-BE0A-B8C1F88D6661}" presName="fulcrum" presStyleLbl="alignAccFollowNode1" presStyleIdx="2" presStyleCnt="4"/>
      <dgm:spPr/>
    </dgm:pt>
    <dgm:pt modelId="{50E12B5D-DC9C-A647-93A2-CED2A73FBFB0}" type="pres">
      <dgm:prSet presAssocID="{CEB1D03E-985E-B84E-BE0A-B8C1F88D6661}" presName="balance_33" presStyleLbl="alignAccFollowNode1" presStyleIdx="3" presStyleCnt="4">
        <dgm:presLayoutVars>
          <dgm:bulletEnabled val="1"/>
        </dgm:presLayoutVars>
      </dgm:prSet>
      <dgm:spPr/>
    </dgm:pt>
    <dgm:pt modelId="{04A8A46F-3A42-9441-8BC1-6184AD8BF708}" type="pres">
      <dgm:prSet presAssocID="{CEB1D03E-985E-B84E-BE0A-B8C1F88D6661}" presName="right_33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A4CFE-3501-C04F-9AB5-80B73B380CBA}" type="pres">
      <dgm:prSet presAssocID="{CEB1D03E-985E-B84E-BE0A-B8C1F88D6661}" presName="right_33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88919-14A1-BC45-BCE2-209A25BBCB0B}" type="pres">
      <dgm:prSet presAssocID="{CEB1D03E-985E-B84E-BE0A-B8C1F88D6661}" presName="right_33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7D174-87A5-4A40-A3B8-951060083DB3}" type="pres">
      <dgm:prSet presAssocID="{CEB1D03E-985E-B84E-BE0A-B8C1F88D6661}" presName="left_33_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E334B-DB83-E646-A4EF-BAFD34BF5C42}" type="pres">
      <dgm:prSet presAssocID="{CEB1D03E-985E-B84E-BE0A-B8C1F88D6661}" presName="left_33_2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896EC-2049-0848-BC0E-C4E44B1F5510}" type="pres">
      <dgm:prSet presAssocID="{CEB1D03E-985E-B84E-BE0A-B8C1F88D6661}" presName="left_33_3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96210D-7822-4288-8AA3-5425F3E6E67E}" type="presOf" srcId="{BCA1455D-AD46-5642-98F3-4D35E76A5436}" destId="{50BA4CFE-3501-C04F-9AB5-80B73B380CBA}" srcOrd="0" destOrd="0" presId="urn:microsoft.com/office/officeart/2005/8/layout/balance1"/>
    <dgm:cxn modelId="{A399CC53-05C9-4A26-AEB7-7898A3AF7945}" type="presOf" srcId="{D113B5D3-6108-7947-8691-58DA501EB369}" destId="{A0888919-14A1-BC45-BCE2-209A25BBCB0B}" srcOrd="0" destOrd="0" presId="urn:microsoft.com/office/officeart/2005/8/layout/balance1"/>
    <dgm:cxn modelId="{5689FD91-7B72-3147-A799-212DF7FADE7A}" srcId="{AC652439-11E6-F347-85C6-D031B216E4CA}" destId="{70137662-D4AB-FC4A-9B38-9C8CFBD26023}" srcOrd="1" destOrd="0" parTransId="{434D37B0-EB62-7F49-BF2A-F6B0C8272D10}" sibTransId="{1005ED65-2FA1-E54A-AB51-30F4FB4C5488}"/>
    <dgm:cxn modelId="{17086E00-6F61-EB42-9732-52A73EC1F628}" srcId="{6D2A17D3-2F34-A24B-B588-7C14D86A9CD5}" destId="{D113B5D3-6108-7947-8691-58DA501EB369}" srcOrd="2" destOrd="0" parTransId="{99A8BF76-05F8-D64E-AC9D-DBFE33DB03BF}" sibTransId="{74FFE90D-7E89-0744-A252-E5727A58F672}"/>
    <dgm:cxn modelId="{194EBDF6-5D1B-4334-9914-67793E455C52}" type="presOf" srcId="{CEB1D03E-985E-B84E-BE0A-B8C1F88D6661}" destId="{B174ADDF-C3CD-5B45-8E94-BA2E93CEF033}" srcOrd="0" destOrd="0" presId="urn:microsoft.com/office/officeart/2005/8/layout/balance1"/>
    <dgm:cxn modelId="{E1246D5B-4E99-7B41-8656-7E847C3B539D}" srcId="{CEB1D03E-985E-B84E-BE0A-B8C1F88D6661}" destId="{6D2A17D3-2F34-A24B-B588-7C14D86A9CD5}" srcOrd="1" destOrd="0" parTransId="{386BB621-F6BD-8E47-AD5B-421EC54FE9FE}" sibTransId="{DEB2E773-063B-E84B-A193-0488664B305C}"/>
    <dgm:cxn modelId="{AD08E673-9E05-1740-AB23-4D9D88F017D9}" srcId="{6D2A17D3-2F34-A24B-B588-7C14D86A9CD5}" destId="{BCA1455D-AD46-5642-98F3-4D35E76A5436}" srcOrd="1" destOrd="0" parTransId="{2043DA26-169C-BB45-9DF6-06AD56EE66EF}" sibTransId="{1702DB4A-8582-FC49-9136-FC7F20A09359}"/>
    <dgm:cxn modelId="{CA7588C4-EABE-4B25-AF08-BB25F4DD7629}" type="presOf" srcId="{F59B6727-CD01-1944-9F6A-7EC74836DE5B}" destId="{04A8A46F-3A42-9441-8BC1-6184AD8BF708}" srcOrd="0" destOrd="0" presId="urn:microsoft.com/office/officeart/2005/8/layout/balance1"/>
    <dgm:cxn modelId="{BC0AD4C1-E691-446D-A02C-FF124A4F6F45}" type="presOf" srcId="{AC652439-11E6-F347-85C6-D031B216E4CA}" destId="{F7124075-BC14-7D4E-904D-D1E5AD8873F2}" srcOrd="0" destOrd="0" presId="urn:microsoft.com/office/officeart/2005/8/layout/balance1"/>
    <dgm:cxn modelId="{78135587-D883-BC41-987A-E594BF884FE2}" srcId="{AC652439-11E6-F347-85C6-D031B216E4CA}" destId="{B16E8714-1341-0F4C-82D2-AC66FFDEFC4F}" srcOrd="0" destOrd="0" parTransId="{AB71309F-3719-DE4F-886D-E84831E48E8E}" sibTransId="{1893FD6B-5D85-524A-8A7F-69133C55A3D1}"/>
    <dgm:cxn modelId="{897315EE-1A9F-4EC4-8B77-9531CDCC0444}" type="presOf" srcId="{C6740E1F-C1D4-6B40-96BA-C3D09F9C8549}" destId="{B21896EC-2049-0848-BC0E-C4E44B1F5510}" srcOrd="0" destOrd="0" presId="urn:microsoft.com/office/officeart/2005/8/layout/balance1"/>
    <dgm:cxn modelId="{791F5087-FCEE-4069-8A79-C8CE5767A95C}" type="presOf" srcId="{6D2A17D3-2F34-A24B-B588-7C14D86A9CD5}" destId="{F8E6800E-406C-9546-A7EC-6096715490B4}" srcOrd="0" destOrd="0" presId="urn:microsoft.com/office/officeart/2005/8/layout/balance1"/>
    <dgm:cxn modelId="{58DC06D6-8676-B44C-B7EE-F3ECCB417BBE}" srcId="{6D2A17D3-2F34-A24B-B588-7C14D86A9CD5}" destId="{F59B6727-CD01-1944-9F6A-7EC74836DE5B}" srcOrd="0" destOrd="0" parTransId="{AF6BF011-3978-AF41-BEBC-7EC6BF8F0742}" sibTransId="{87E6521E-ED30-5F48-9639-6434F608F6A3}"/>
    <dgm:cxn modelId="{E7DE8815-5338-AE47-8666-539B803E1D4C}" srcId="{AC652439-11E6-F347-85C6-D031B216E4CA}" destId="{C6740E1F-C1D4-6B40-96BA-C3D09F9C8549}" srcOrd="2" destOrd="0" parTransId="{BD62C17B-1F8E-274C-A013-C9AB18F836B1}" sibTransId="{2D747B6C-21BB-414E-976B-8327ADC99F20}"/>
    <dgm:cxn modelId="{3555DEDF-2B9E-5040-9A06-E0D68EC45534}" srcId="{CEB1D03E-985E-B84E-BE0A-B8C1F88D6661}" destId="{AC652439-11E6-F347-85C6-D031B216E4CA}" srcOrd="0" destOrd="0" parTransId="{887DD243-D06B-DF4C-8886-18D9C22E77D1}" sibTransId="{D7D4656E-0691-C741-B652-B974E450F9C3}"/>
    <dgm:cxn modelId="{CFD31A57-C2D2-4866-B7D7-36376FEFA3BD}" type="presOf" srcId="{B16E8714-1341-0F4C-82D2-AC66FFDEFC4F}" destId="{A7D7D174-87A5-4A40-A3B8-951060083DB3}" srcOrd="0" destOrd="0" presId="urn:microsoft.com/office/officeart/2005/8/layout/balance1"/>
    <dgm:cxn modelId="{5B0DFE97-C7AE-4F9B-8DEF-A2CE589457CE}" type="presOf" srcId="{70137662-D4AB-FC4A-9B38-9C8CFBD26023}" destId="{614E334B-DB83-E646-A4EF-BAFD34BF5C42}" srcOrd="0" destOrd="0" presId="urn:microsoft.com/office/officeart/2005/8/layout/balance1"/>
    <dgm:cxn modelId="{DAD38FFB-F76F-4846-ADDA-3600AD1DA3D9}" type="presParOf" srcId="{B174ADDF-C3CD-5B45-8E94-BA2E93CEF033}" destId="{30906D28-0767-5A43-AB3C-83BDD100D5A8}" srcOrd="0" destOrd="0" presId="urn:microsoft.com/office/officeart/2005/8/layout/balance1"/>
    <dgm:cxn modelId="{F1732493-EACA-4385-A9FD-71F37584DE0C}" type="presParOf" srcId="{B174ADDF-C3CD-5B45-8E94-BA2E93CEF033}" destId="{6D3F2D6D-EA1E-1A47-B5BE-0B98EC917D88}" srcOrd="1" destOrd="0" presId="urn:microsoft.com/office/officeart/2005/8/layout/balance1"/>
    <dgm:cxn modelId="{19FD9494-8AB1-444A-B7B7-7DE1FA3FF856}" type="presParOf" srcId="{6D3F2D6D-EA1E-1A47-B5BE-0B98EC917D88}" destId="{F7124075-BC14-7D4E-904D-D1E5AD8873F2}" srcOrd="0" destOrd="0" presId="urn:microsoft.com/office/officeart/2005/8/layout/balance1"/>
    <dgm:cxn modelId="{66D10B3D-01E9-4492-A3C5-91F0DB281C2D}" type="presParOf" srcId="{6D3F2D6D-EA1E-1A47-B5BE-0B98EC917D88}" destId="{F8E6800E-406C-9546-A7EC-6096715490B4}" srcOrd="1" destOrd="0" presId="urn:microsoft.com/office/officeart/2005/8/layout/balance1"/>
    <dgm:cxn modelId="{0A56E850-0297-40D0-8F79-C32FC7725087}" type="presParOf" srcId="{B174ADDF-C3CD-5B45-8E94-BA2E93CEF033}" destId="{9666F1DE-40E4-3641-BD8B-02DFCB008153}" srcOrd="2" destOrd="0" presId="urn:microsoft.com/office/officeart/2005/8/layout/balance1"/>
    <dgm:cxn modelId="{81E0EF64-CF50-4B0B-A55A-3FD3CDB7A08E}" type="presParOf" srcId="{9666F1DE-40E4-3641-BD8B-02DFCB008153}" destId="{9FB2C4BC-82E0-194B-823F-2FB1D6DDB978}" srcOrd="0" destOrd="0" presId="urn:microsoft.com/office/officeart/2005/8/layout/balance1"/>
    <dgm:cxn modelId="{1E5E06F7-4623-4C7D-BC98-D2C659D26665}" type="presParOf" srcId="{9666F1DE-40E4-3641-BD8B-02DFCB008153}" destId="{4462906F-E01D-6B46-A497-F74878F3BBD8}" srcOrd="1" destOrd="0" presId="urn:microsoft.com/office/officeart/2005/8/layout/balance1"/>
    <dgm:cxn modelId="{474C1609-3A2D-4699-B29B-0A0884C5C8D0}" type="presParOf" srcId="{9666F1DE-40E4-3641-BD8B-02DFCB008153}" destId="{50E12B5D-DC9C-A647-93A2-CED2A73FBFB0}" srcOrd="2" destOrd="0" presId="urn:microsoft.com/office/officeart/2005/8/layout/balance1"/>
    <dgm:cxn modelId="{A82EC3E9-BCF8-414C-9A8A-830A0FD70ED0}" type="presParOf" srcId="{9666F1DE-40E4-3641-BD8B-02DFCB008153}" destId="{04A8A46F-3A42-9441-8BC1-6184AD8BF708}" srcOrd="3" destOrd="0" presId="urn:microsoft.com/office/officeart/2005/8/layout/balance1"/>
    <dgm:cxn modelId="{D1A07D2F-D796-484C-919E-681905AE0260}" type="presParOf" srcId="{9666F1DE-40E4-3641-BD8B-02DFCB008153}" destId="{50BA4CFE-3501-C04F-9AB5-80B73B380CBA}" srcOrd="4" destOrd="0" presId="urn:microsoft.com/office/officeart/2005/8/layout/balance1"/>
    <dgm:cxn modelId="{0CF0CE42-E9E4-4852-A86B-2000BDC5FD9E}" type="presParOf" srcId="{9666F1DE-40E4-3641-BD8B-02DFCB008153}" destId="{A0888919-14A1-BC45-BCE2-209A25BBCB0B}" srcOrd="5" destOrd="0" presId="urn:microsoft.com/office/officeart/2005/8/layout/balance1"/>
    <dgm:cxn modelId="{4C25321F-1D6C-4128-89B1-652547D115B3}" type="presParOf" srcId="{9666F1DE-40E4-3641-BD8B-02DFCB008153}" destId="{A7D7D174-87A5-4A40-A3B8-951060083DB3}" srcOrd="6" destOrd="0" presId="urn:microsoft.com/office/officeart/2005/8/layout/balance1"/>
    <dgm:cxn modelId="{1E55F687-097D-48FC-BD27-56A4923B03C3}" type="presParOf" srcId="{9666F1DE-40E4-3641-BD8B-02DFCB008153}" destId="{614E334B-DB83-E646-A4EF-BAFD34BF5C42}" srcOrd="7" destOrd="0" presId="urn:microsoft.com/office/officeart/2005/8/layout/balance1"/>
    <dgm:cxn modelId="{44B0362D-FBCB-47D2-BD00-A5CBF5C59ADB}" type="presParOf" srcId="{9666F1DE-40E4-3641-BD8B-02DFCB008153}" destId="{B21896EC-2049-0848-BC0E-C4E44B1F5510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980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02417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b="0" u="none" strike="noStrike" dirty="0" smtClean="0">
                <a:solidFill>
                  <a:srgbClr val="000000"/>
                </a:solidFill>
                <a:effectLst/>
              </a:rPr>
              <a:t>Gary</a:t>
            </a:r>
          </a:p>
          <a:p>
            <a:pPr lvl="0"/>
            <a:r>
              <a:rPr lang="en-US" b="0" u="none" strike="noStrike" dirty="0" smtClean="0">
                <a:solidFill>
                  <a:srgbClr val="000000"/>
                </a:solidFill>
                <a:effectLst/>
              </a:rPr>
              <a:t>May</a:t>
            </a:r>
            <a:r>
              <a:rPr lang="en-US" b="0" u="none" strike="noStrike" baseline="0" dirty="0" smtClean="0">
                <a:solidFill>
                  <a:srgbClr val="000000"/>
                </a:solidFill>
                <a:effectLst/>
              </a:rPr>
              <a:t> also include a </a:t>
            </a:r>
            <a:r>
              <a:rPr lang="en-US" b="1" u="none" strike="noStrike" dirty="0" smtClean="0">
                <a:effectLst/>
              </a:rPr>
              <a:t>Review Coordinator</a:t>
            </a:r>
            <a:r>
              <a:rPr lang="en-US" u="none" strike="noStrike" dirty="0" smtClean="0">
                <a:effectLst/>
              </a:rPr>
              <a:t>: This person will coordinate the reviews, form the review teams, and provide assistance during and after reviews.</a:t>
            </a:r>
          </a:p>
          <a:p>
            <a:pPr lvl="0"/>
            <a:endParaRPr lang="en-US" u="none" strike="noStrike" dirty="0" smtClean="0">
              <a:effectLst/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38981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Gary</a:t>
            </a:r>
            <a:endParaRPr dirty="0"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42139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Gary</a:t>
            </a:r>
            <a:endParaRPr dirty="0"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4966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Gary</a:t>
            </a:r>
            <a:endParaRPr dirty="0"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79001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Gary</a:t>
            </a:r>
            <a:endParaRPr dirty="0"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05993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Gary</a:t>
            </a:r>
            <a:endParaRPr dirty="0"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06476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Mary – participating as a course representative</a:t>
            </a:r>
            <a:endParaRPr dirty="0"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12209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Sue &amp; Mary as peer reviewers</a:t>
            </a:r>
            <a:endParaRPr dirty="0"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65266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Here is an overview of all three models, identifying</a:t>
            </a:r>
            <a:r>
              <a:rPr lang="en-US" baseline="0" dirty="0" smtClean="0"/>
              <a:t> the people involved, their roles, and some of the details from the process.</a:t>
            </a:r>
            <a:endParaRPr dirty="0"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24711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In the end it</a:t>
            </a:r>
            <a:r>
              <a:rPr lang="en-US" baseline="0" dirty="0" smtClean="0"/>
              <a:t> was recommended to incorporate pieces from each model to create the internal course review process for Idaho State.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From the Mentor Model, as part of the preparation and application for course review, course representatives will complete an alignment matrix and provide evidence of a self-review.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From the ID Model, the review team will include an instructional designer/technologist.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From the QM Model, there will be 3 reviewers with one outside the college.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13419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Here</a:t>
            </a:r>
            <a:r>
              <a:rPr lang="en-US" baseline="0" dirty="0" smtClean="0"/>
              <a:t> are our panelists for today.  Unfortunately Jeff and Lisa were unable to join us.</a:t>
            </a:r>
            <a:endParaRPr dirty="0"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024377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In addition, the group recommended an additional Midpoint</a:t>
            </a:r>
            <a:r>
              <a:rPr lang="en-US" baseline="0" dirty="0" smtClean="0"/>
              <a:t> Check-in meeting with the Course Review Manager.</a:t>
            </a:r>
          </a:p>
          <a:p>
            <a:pPr>
              <a:spcBef>
                <a:spcPts val="0"/>
              </a:spcBef>
              <a:buNone/>
            </a:pPr>
            <a:endParaRPr lang="en-US" baseline="0" dirty="0" smtClean="0"/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At this point in time the recommendations have been presented to the </a:t>
            </a:r>
            <a:r>
              <a:rPr lang="en-US" baseline="0" dirty="0" err="1" smtClean="0"/>
              <a:t>eISU</a:t>
            </a:r>
            <a:r>
              <a:rPr lang="en-US" baseline="0" dirty="0" smtClean="0"/>
              <a:t> committee (oversees online courses) and will be presented to the Dean’s Council at the end </a:t>
            </a:r>
            <a:r>
              <a:rPr lang="en-US" baseline="0" smtClean="0"/>
              <a:t>of this month.  </a:t>
            </a:r>
            <a:endParaRPr dirty="0"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134192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843711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an example alignment matrix.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lang="en-US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go to the </a:t>
            </a:r>
            <a:r>
              <a:rPr lang="en-US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tinyurl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address to pull up a copy you are able to see and explore.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0932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This</a:t>
            </a:r>
            <a:r>
              <a:rPr lang="en-US" baseline="0" dirty="0" smtClean="0"/>
              <a:t> is an overview of the presentation today.</a:t>
            </a:r>
            <a:endParaRPr dirty="0"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39606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To provide you with some</a:t>
            </a:r>
            <a:r>
              <a:rPr lang="en-US" baseline="0" dirty="0" smtClean="0"/>
              <a:t> background, we began our adoption of QM in 2012 with a committee of 10 faculty.  We have taken a slow implementation path and have been focusing on preparing faculty through professional development.  This is a chart of how many faculty across the university have successfully completed the Applying the QM Rubric Workshop.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As you can see we have experienced a large growth rate this past year, with several departments and colleges requiring their faculty to participate.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Overall this is approximately 14.7% of the faculty – both full time and adjunct, with some others from the ITRC, the Library, and the Student Success Center.</a:t>
            </a:r>
            <a:endParaRPr dirty="0"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62456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From the initial QM</a:t>
            </a:r>
            <a:r>
              <a:rPr lang="en-US" baseline="0" dirty="0" smtClean="0"/>
              <a:t> Committee in 2012, there were 10 recommendations.  This past summer we worked on #6.</a:t>
            </a:r>
            <a:endParaRPr dirty="0"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84499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In</a:t>
            </a:r>
            <a:r>
              <a:rPr lang="en-US" baseline="0" dirty="0" smtClean="0"/>
              <a:t> order to develop an internal peer review process we wanted to include faculty form across the campus.</a:t>
            </a:r>
            <a:endParaRPr dirty="0"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66817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panelists today each took part in one of more of the models and will be talking about their experiences, and then we will be presenting the recommendations.</a:t>
            </a: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2495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Gary</a:t>
            </a:r>
            <a:endParaRPr dirty="0"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37657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Gary</a:t>
            </a:r>
            <a:endParaRPr dirty="0"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3765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6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 rot="5400000">
            <a:off x="4732337" y="2171702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12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57200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5594350"/>
            <a:ext cx="9190182" cy="126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2239" y="711706"/>
            <a:ext cx="5239522" cy="245974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Determining an Internal Course Review Process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58595B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Panel Discussion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Mentor </a:t>
            </a:r>
            <a:r>
              <a:rPr lang="en-US" sz="4400" b="0" i="0" u="none" strike="noStrike" cap="none" dirty="0" smtClean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Model: Responsibilities</a:t>
            </a:r>
            <a:endParaRPr lang="en-US" sz="4400" b="0" i="0" u="none" strike="noStrike" cap="none" dirty="0">
              <a:solidFill>
                <a:srgbClr val="BB55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08159492"/>
              </p:ext>
            </p:extLst>
          </p:nvPr>
        </p:nvGraphicFramePr>
        <p:xfrm>
          <a:off x="457200" y="1397000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3410407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8949402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Mentor </a:t>
            </a:r>
            <a:r>
              <a:rPr lang="en-US" sz="4400" b="0" i="0" u="none" strike="noStrike" cap="none" baseline="0" dirty="0" smtClean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Model</a:t>
            </a:r>
            <a:r>
              <a:rPr lang="en-US" sz="4400" b="0" i="0" u="none" strike="noStrike" cap="none" baseline="0" smtClean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4400" smtClean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Requirements</a:t>
            </a:r>
            <a:endParaRPr lang="en-US" sz="4400" b="0" i="0" u="none" strike="noStrike" cap="none" baseline="0" dirty="0">
              <a:solidFill>
                <a:srgbClr val="BB55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9781132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Mentor </a:t>
            </a:r>
            <a:r>
              <a:rPr lang="en-US" sz="4400" b="0" i="0" u="none" strike="noStrike" cap="none" baseline="0" dirty="0" smtClean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Model - Self</a:t>
            </a:r>
            <a:r>
              <a:rPr lang="en-US" sz="4400" b="0" i="0" u="none" strike="noStrike" cap="none" dirty="0" smtClean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1" u="none" strike="noStrike" cap="none" dirty="0" smtClean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Review</a:t>
            </a:r>
            <a:endParaRPr lang="en-US" sz="4400" b="1" i="1" u="none" strike="noStrike" cap="none" baseline="0" dirty="0">
              <a:solidFill>
                <a:srgbClr val="BB55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3760435" cy="42179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Developer</a:t>
            </a:r>
          </a:p>
          <a:p>
            <a:pPr lvl="1" indent="-342900">
              <a:spcBef>
                <a:spcPts val="0"/>
              </a:spcBef>
              <a:buClr>
                <a:srgbClr val="58595B"/>
              </a:buClr>
              <a:buSzPct val="100000"/>
              <a:buFont typeface="Arial"/>
              <a:buChar char="•"/>
            </a:pPr>
            <a:r>
              <a:rPr lang="en-US" sz="320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… as if they were doing the QM review</a:t>
            </a:r>
          </a:p>
          <a:p>
            <a:pPr indent="-342900">
              <a:spcBef>
                <a:spcPts val="0"/>
              </a:spcBef>
              <a:buClr>
                <a:srgbClr val="58595B"/>
              </a:buClr>
              <a:buSzPct val="100000"/>
            </a:pPr>
            <a:r>
              <a:rPr lang="en-US" sz="320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Review format</a:t>
            </a:r>
            <a:endParaRPr lang="en-US" sz="3200" b="0" i="0" u="none" strike="noStrike" cap="none" baseline="0" dirty="0" smtClean="0">
              <a:solidFill>
                <a:srgbClr val="5354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342900">
              <a:spcBef>
                <a:spcPts val="0"/>
              </a:spcBef>
              <a:buClr>
                <a:srgbClr val="58595B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… already established</a:t>
            </a:r>
          </a:p>
        </p:txBody>
      </p:sp>
      <p:pic>
        <p:nvPicPr>
          <p:cNvPr id="3" name="Picture 2" descr="Screen Shot 2015-04-05 at 1.58.54 PM.png"/>
          <p:cNvPicPr>
            <a:picLocks noChangeAspect="1"/>
          </p:cNvPicPr>
          <p:nvPr/>
        </p:nvPicPr>
        <p:blipFill>
          <a:blip r:embed="rId3">
            <a:alphaModFix amt="4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635" y="1417637"/>
            <a:ext cx="6681275" cy="440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75077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alphaModFix amt="33000"/>
          </a:blip>
          <a:srcRect b="11689"/>
          <a:stretch/>
        </p:blipFill>
        <p:spPr>
          <a:xfrm>
            <a:off x="1" y="702534"/>
            <a:ext cx="9132109" cy="5006607"/>
          </a:xfrm>
          <a:prstGeom prst="rect">
            <a:avLst/>
          </a:prstGeom>
        </p:spPr>
      </p:pic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Mentor </a:t>
            </a:r>
            <a:r>
              <a:rPr lang="en-US" sz="4400" b="0" i="0" u="none" strike="noStrike" cap="none" baseline="0" dirty="0" smtClean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Model - </a:t>
            </a:r>
            <a:r>
              <a:rPr lang="en-US" sz="4400" b="1" i="1" u="none" strike="noStrike" cap="none" baseline="0" dirty="0" smtClean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Recommend</a:t>
            </a:r>
            <a:endParaRPr lang="en-US" sz="4400" b="0" i="0" u="none" strike="noStrike" cap="none" baseline="0" dirty="0">
              <a:solidFill>
                <a:srgbClr val="BB55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145"/>
          <p:cNvSpPr txBox="1">
            <a:spLocks noGrp="1"/>
          </p:cNvSpPr>
          <p:nvPr>
            <p:ph type="body" idx="1"/>
          </p:nvPr>
        </p:nvSpPr>
        <p:spPr>
          <a:xfrm>
            <a:off x="457199" y="1600201"/>
            <a:ext cx="6631709" cy="42179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Mento</a:t>
            </a:r>
            <a:r>
              <a:rPr lang="en-US" sz="320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</a:p>
          <a:p>
            <a:pPr lvl="1" indent="-342900">
              <a:spcBef>
                <a:spcPts val="0"/>
              </a:spcBef>
              <a:buClr>
                <a:srgbClr val="58595B"/>
              </a:buClr>
              <a:buSzPct val="100000"/>
              <a:buFont typeface="Arial"/>
              <a:buChar char="•"/>
            </a:pPr>
            <a:r>
              <a:rPr lang="en-US" sz="320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Easy to find information</a:t>
            </a:r>
            <a:endParaRPr lang="en-US" sz="3200" dirty="0">
              <a:solidFill>
                <a:srgbClr val="5354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342900">
              <a:spcBef>
                <a:spcPts val="0"/>
              </a:spcBef>
              <a:buClr>
                <a:srgbClr val="58595B"/>
              </a:buClr>
              <a:buSzPct val="100000"/>
              <a:buFont typeface="Arial"/>
              <a:buChar char="•"/>
            </a:pPr>
            <a:r>
              <a:rPr lang="en-US" sz="320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Live collaboration increases efficiency</a:t>
            </a:r>
          </a:p>
          <a:p>
            <a:pPr lvl="1" indent="-342900">
              <a:spcBef>
                <a:spcPts val="0"/>
              </a:spcBef>
              <a:buClr>
                <a:srgbClr val="58595B"/>
              </a:buClr>
              <a:buSzPct val="100000"/>
              <a:buFont typeface="Arial"/>
              <a:buChar char="•"/>
            </a:pPr>
            <a:r>
              <a:rPr lang="en-US" sz="320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Opportunity for learning on both sides</a:t>
            </a:r>
          </a:p>
          <a:p>
            <a:pPr lvl="1" indent="-342900">
              <a:spcBef>
                <a:spcPts val="0"/>
              </a:spcBef>
              <a:buClr>
                <a:srgbClr val="58595B"/>
              </a:buClr>
              <a:buSzPct val="100000"/>
              <a:buFont typeface="Arial"/>
              <a:buChar char="•"/>
            </a:pPr>
            <a:r>
              <a:rPr lang="en-US" sz="320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Single reviewer – less stressful for</a:t>
            </a:r>
            <a:br>
              <a:rPr lang="en-US" sz="320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developer</a:t>
            </a:r>
          </a:p>
        </p:txBody>
      </p:sp>
    </p:spTree>
    <p:extLst>
      <p:ext uri="{BB962C8B-B14F-4D97-AF65-F5344CB8AC3E}">
        <p14:creationId xmlns:p14="http://schemas.microsoft.com/office/powerpoint/2010/main" val="2929419434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3848100" y="2590800"/>
            <a:ext cx="5295900" cy="2984500"/>
          </a:xfrm>
          <a:prstGeom prst="rect">
            <a:avLst/>
          </a:prstGeom>
        </p:spPr>
      </p:pic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Mentor </a:t>
            </a:r>
            <a:r>
              <a:rPr lang="en-US" sz="4400" b="0" i="0" u="none" strike="noStrike" cap="none" baseline="0" dirty="0" smtClean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Model - </a:t>
            </a:r>
            <a:r>
              <a:rPr lang="en-US" sz="4400" b="1" i="1" u="none" strike="noStrike" cap="none" baseline="0" dirty="0" smtClean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Respond</a:t>
            </a:r>
            <a:endParaRPr lang="en-US" sz="4400" b="0" i="0" u="none" strike="noStrike" cap="none" baseline="0" dirty="0">
              <a:solidFill>
                <a:srgbClr val="BB55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145"/>
          <p:cNvSpPr txBox="1">
            <a:spLocks noGrp="1"/>
          </p:cNvSpPr>
          <p:nvPr>
            <p:ph type="body" idx="1"/>
          </p:nvPr>
        </p:nvSpPr>
        <p:spPr>
          <a:xfrm>
            <a:off x="457199" y="1684870"/>
            <a:ext cx="7061201" cy="42179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indent="-514350">
              <a:spcBef>
                <a:spcPts val="0"/>
              </a:spcBef>
              <a:buClr>
                <a:srgbClr val="58595B"/>
              </a:buClr>
              <a:buSzPct val="100000"/>
            </a:pPr>
            <a:r>
              <a:rPr lang="en-US" sz="3200" b="0" i="0" u="none" strike="noStrike" cap="none" baseline="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Developer</a:t>
            </a:r>
          </a:p>
          <a:p>
            <a:pPr marL="914400" lvl="1" indent="-514350">
              <a:spcBef>
                <a:spcPts val="0"/>
              </a:spcBef>
              <a:buClr>
                <a:srgbClr val="58595B"/>
              </a:buClr>
              <a:buSzPct val="100000"/>
            </a:pPr>
            <a:r>
              <a:rPr lang="en-US" sz="320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Focus on specific recommendations</a:t>
            </a:r>
          </a:p>
          <a:p>
            <a:pPr marL="914400" lvl="1" indent="-514350">
              <a:spcBef>
                <a:spcPts val="0"/>
              </a:spcBef>
              <a:buClr>
                <a:srgbClr val="58595B"/>
              </a:buClr>
              <a:buSzPct val="100000"/>
            </a:pPr>
            <a:r>
              <a:rPr lang="en-US" sz="320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Many are quick link fixes or clarifications</a:t>
            </a:r>
          </a:p>
          <a:p>
            <a:pPr marL="514350" indent="-514350">
              <a:spcBef>
                <a:spcPts val="0"/>
              </a:spcBef>
              <a:buClr>
                <a:srgbClr val="58595B"/>
              </a:buClr>
              <a:buSzPct val="100000"/>
            </a:pPr>
            <a:r>
              <a:rPr lang="en-US" sz="320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Show quick (early) progress</a:t>
            </a:r>
          </a:p>
          <a:p>
            <a:pPr marL="514350" indent="-514350">
              <a:spcBef>
                <a:spcPts val="0"/>
              </a:spcBef>
              <a:buClr>
                <a:srgbClr val="58595B"/>
              </a:buClr>
              <a:buSzPct val="100000"/>
            </a:pPr>
            <a:r>
              <a:rPr lang="en-US" sz="320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Easy to set goal for completion</a:t>
            </a:r>
            <a:endParaRPr lang="en-US" sz="3200" dirty="0">
              <a:solidFill>
                <a:srgbClr val="535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4897131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-671539" y="0"/>
            <a:ext cx="10161951" cy="5414211"/>
          </a:xfrm>
          <a:prstGeom prst="rect">
            <a:avLst/>
          </a:prstGeom>
        </p:spPr>
      </p:pic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0" y="-21260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Mentor </a:t>
            </a:r>
            <a:r>
              <a:rPr lang="en-US" sz="4400" b="0" i="0" u="none" strike="noStrike" cap="none" baseline="0" dirty="0" smtClean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Model</a:t>
            </a:r>
            <a:endParaRPr lang="en-US" sz="4400" b="0" i="0" u="none" strike="noStrike" cap="none" baseline="0" dirty="0">
              <a:solidFill>
                <a:srgbClr val="BB55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14536735"/>
              </p:ext>
            </p:extLst>
          </p:nvPr>
        </p:nvGraphicFramePr>
        <p:xfrm>
          <a:off x="453427" y="1189672"/>
          <a:ext cx="7386702" cy="495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805059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ID Model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lvl="0" indent="-228600" rtl="0">
              <a:lnSpc>
                <a:spcPct val="90000"/>
              </a:lnSpc>
              <a:spcBef>
                <a:spcPts val="0"/>
              </a:spcBef>
              <a:buClr>
                <a:srgbClr val="535455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3 Reviewers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535455"/>
              </a:buClr>
              <a:buSzPct val="100000"/>
            </a:pPr>
            <a:r>
              <a:rPr lang="en-US" sz="240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Outside </a:t>
            </a:r>
            <a:r>
              <a:rPr lang="en-US" sz="240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College</a:t>
            </a:r>
            <a:endParaRPr lang="en-US" sz="2400" dirty="0">
              <a:solidFill>
                <a:srgbClr val="5354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BB5509"/>
              </a:buClr>
              <a:buSzPct val="100000"/>
            </a:pPr>
            <a:r>
              <a:rPr lang="en-US" sz="2400" dirty="0" smtClean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Instructional </a:t>
            </a:r>
            <a:r>
              <a:rPr lang="en-US" sz="2400" dirty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Designer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535455"/>
              </a:buClr>
              <a:buSzPct val="100000"/>
            </a:pPr>
            <a:r>
              <a:rPr lang="en-US" sz="240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Team Chair</a:t>
            </a:r>
          </a:p>
          <a:p>
            <a:pPr marL="228600" lvl="0" indent="-228600" rtl="0">
              <a:lnSpc>
                <a:spcPct val="90000"/>
              </a:lnSpc>
              <a:spcBef>
                <a:spcPts val="1000"/>
              </a:spcBef>
              <a:buClr>
                <a:srgbClr val="535455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Followed the QM Process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35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8975" y="1167716"/>
            <a:ext cx="4302600" cy="434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1569" y="2825233"/>
            <a:ext cx="1025099" cy="102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QM Model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3 Reviewers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1 SME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BB5509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 dirty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Outside College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Team Chair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Followed the QM Process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The 3 Internal Review Models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165807" y="1526741"/>
            <a:ext cx="2743199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Mentor Model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165807" y="2174875"/>
            <a:ext cx="2743199" cy="3951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1 Mentor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Confirm evidence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Support &amp; Recommend </a:t>
            </a:r>
            <a:r>
              <a:rPr lang="en-US" sz="200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improvements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Course </a:t>
            </a:r>
            <a:r>
              <a:rPr lang="en-US" sz="240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Developer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Self-Review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Alignment </a:t>
            </a:r>
            <a:r>
              <a:rPr lang="en-US" sz="2000" b="0" i="0" u="none" strike="noStrike" cap="none" baseline="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Matrix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–"/>
            </a:pPr>
            <a:r>
              <a:rPr lang="en-US" sz="200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Respond to Feedback</a:t>
            </a:r>
            <a:endParaRPr lang="en-US" sz="2000" b="0" i="0" u="none" strike="noStrike" cap="none" baseline="0" dirty="0">
              <a:solidFill>
                <a:srgbClr val="5354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endParaRPr sz="2400" b="0" i="0" u="none" strike="noStrike" cap="none" baseline="0" dirty="0">
              <a:solidFill>
                <a:srgbClr val="535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body" idx="3"/>
          </p:nvPr>
        </p:nvSpPr>
        <p:spPr>
          <a:xfrm>
            <a:off x="3181153" y="1526741"/>
            <a:ext cx="2743199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ID Model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4"/>
          </p:nvPr>
        </p:nvSpPr>
        <p:spPr>
          <a:xfrm>
            <a:off x="3181153" y="2166502"/>
            <a:ext cx="2743199" cy="3951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3 Reviewers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1 Outside College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1 Instructional Designer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Team Chair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Followed the QM Process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5"/>
          </p:nvPr>
        </p:nvSpPr>
        <p:spPr>
          <a:xfrm>
            <a:off x="6196501" y="1526741"/>
            <a:ext cx="2743199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QM Model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6"/>
          </p:nvPr>
        </p:nvSpPr>
        <p:spPr>
          <a:xfrm>
            <a:off x="6196501" y="2176543"/>
            <a:ext cx="2743199" cy="3951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3 Reviewers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1 SME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Outside College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Team Chair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Followed the QM Process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nt Arrow 3"/>
          <p:cNvSpPr>
            <a:spLocks noChangeAspect="1"/>
          </p:cNvSpPr>
          <p:nvPr/>
        </p:nvSpPr>
        <p:spPr>
          <a:xfrm rot="5400000">
            <a:off x="3394972" y="1701224"/>
            <a:ext cx="2270236" cy="3657600"/>
          </a:xfrm>
          <a:custGeom>
            <a:avLst/>
            <a:gdLst/>
            <a:ahLst/>
            <a:cxnLst/>
            <a:rect l="l" t="t" r="r" b="b"/>
            <a:pathLst>
              <a:path w="1566865" h="2611994">
                <a:moveTo>
                  <a:pt x="0" y="1927180"/>
                </a:moveTo>
                <a:lnTo>
                  <a:pt x="0" y="702826"/>
                </a:lnTo>
                <a:cubicBezTo>
                  <a:pt x="153865" y="889362"/>
                  <a:pt x="367109" y="1019816"/>
                  <a:pt x="609055" y="1060846"/>
                </a:cubicBezTo>
                <a:lnTo>
                  <a:pt x="635427" y="1060846"/>
                </a:lnTo>
                <a:cubicBezTo>
                  <a:pt x="531745" y="937129"/>
                  <a:pt x="445160" y="758285"/>
                  <a:pt x="391278" y="560561"/>
                </a:cubicBezTo>
                <a:cubicBezTo>
                  <a:pt x="376546" y="506500"/>
                  <a:pt x="364635" y="452415"/>
                  <a:pt x="356657" y="398909"/>
                </a:cubicBezTo>
                <a:lnTo>
                  <a:pt x="717986" y="0"/>
                </a:lnTo>
                <a:cubicBezTo>
                  <a:pt x="704144" y="298791"/>
                  <a:pt x="815252" y="594977"/>
                  <a:pt x="1047488" y="805335"/>
                </a:cubicBezTo>
                <a:lnTo>
                  <a:pt x="1047489" y="805336"/>
                </a:lnTo>
                <a:lnTo>
                  <a:pt x="1047590" y="805224"/>
                </a:lnTo>
                <a:cubicBezTo>
                  <a:pt x="1051451" y="809633"/>
                  <a:pt x="1056044" y="813347"/>
                  <a:pt x="1061774" y="815345"/>
                </a:cubicBezTo>
                <a:lnTo>
                  <a:pt x="1061774" y="819000"/>
                </a:lnTo>
                <a:lnTo>
                  <a:pt x="1566865" y="1312306"/>
                </a:lnTo>
                <a:lnTo>
                  <a:pt x="1051931" y="1815226"/>
                </a:lnTo>
                <a:lnTo>
                  <a:pt x="1051931" y="1812357"/>
                </a:lnTo>
                <a:cubicBezTo>
                  <a:pt x="823420" y="2022052"/>
                  <a:pt x="714309" y="2315742"/>
                  <a:pt x="728034" y="2611994"/>
                </a:cubicBezTo>
                <a:lnTo>
                  <a:pt x="366705" y="2213085"/>
                </a:lnTo>
                <a:cubicBezTo>
                  <a:pt x="374683" y="2159579"/>
                  <a:pt x="386593" y="2105493"/>
                  <a:pt x="401326" y="2051433"/>
                </a:cubicBezTo>
                <a:cubicBezTo>
                  <a:pt x="453313" y="1860662"/>
                  <a:pt x="535743" y="1687468"/>
                  <a:pt x="634478" y="1564207"/>
                </a:cubicBezTo>
                <a:cubicBezTo>
                  <a:pt x="382157" y="1601101"/>
                  <a:pt x="159267" y="1734095"/>
                  <a:pt x="0" y="1927180"/>
                </a:cubicBezTo>
                <a:close/>
              </a:path>
            </a:pathLst>
          </a:custGeom>
          <a:gradFill flip="none" rotWithShape="1">
            <a:gsLst>
              <a:gs pos="0">
                <a:srgbClr val="BB5509">
                  <a:shade val="30000"/>
                  <a:satMod val="115000"/>
                </a:srgbClr>
              </a:gs>
              <a:gs pos="50000">
                <a:srgbClr val="BB5509">
                  <a:shade val="67500"/>
                  <a:satMod val="115000"/>
                </a:srgbClr>
              </a:gs>
              <a:gs pos="100000">
                <a:srgbClr val="535455"/>
              </a:gs>
            </a:gsLst>
            <a:lin ang="108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341370" y="855142"/>
            <a:ext cx="2377440" cy="1447800"/>
          </a:xfrm>
          <a:prstGeom prst="ellipse">
            <a:avLst/>
          </a:prstGeom>
          <a:solidFill>
            <a:srgbClr val="535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</a:rPr>
              <a:t>Instructional Designer / Technologist</a:t>
            </a:r>
            <a:endParaRPr lang="en-US" sz="1800" b="1" dirty="0">
              <a:latin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122670" y="2078414"/>
            <a:ext cx="2377440" cy="1447800"/>
          </a:xfrm>
          <a:prstGeom prst="ellipse">
            <a:avLst/>
          </a:prstGeom>
          <a:solidFill>
            <a:srgbClr val="535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</a:rPr>
              <a:t>3 Reviewers w/</a:t>
            </a:r>
          </a:p>
          <a:p>
            <a:pPr algn="ctr"/>
            <a:r>
              <a:rPr lang="en-US" sz="1800" b="1" dirty="0" smtClean="0">
                <a:latin typeface="Calibri" panose="020F0502020204030204" pitchFamily="34" charset="0"/>
              </a:rPr>
              <a:t>1 Outside  of College</a:t>
            </a:r>
            <a:endParaRPr lang="en-US" sz="1800" b="1" dirty="0">
              <a:latin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43890" y="2078414"/>
            <a:ext cx="2377440" cy="1447800"/>
          </a:xfrm>
          <a:prstGeom prst="ellipse">
            <a:avLst/>
          </a:prstGeom>
          <a:solidFill>
            <a:srgbClr val="535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</a:rPr>
              <a:t>Alignment Matrix</a:t>
            </a:r>
          </a:p>
          <a:p>
            <a:pPr algn="ctr"/>
            <a:r>
              <a:rPr lang="en-US" sz="1800" b="1" dirty="0" smtClean="0">
                <a:latin typeface="Calibri" panose="020F0502020204030204" pitchFamily="34" charset="0"/>
              </a:rPr>
              <a:t>Self-Review</a:t>
            </a:r>
            <a:endParaRPr lang="en-US" sz="1800" b="1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>
            <a:spLocks noChangeAspect="1"/>
          </p:cNvSpPr>
          <p:nvPr/>
        </p:nvSpPr>
        <p:spPr>
          <a:xfrm>
            <a:off x="2979420" y="4588942"/>
            <a:ext cx="3101340" cy="745055"/>
          </a:xfrm>
          <a:prstGeom prst="roundRect">
            <a:avLst/>
          </a:prstGeom>
          <a:gradFill flip="none" rotWithShape="1">
            <a:gsLst>
              <a:gs pos="0">
                <a:srgbClr val="BB5509">
                  <a:shade val="30000"/>
                  <a:satMod val="115000"/>
                </a:srgbClr>
              </a:gs>
              <a:gs pos="50000">
                <a:srgbClr val="BB5509">
                  <a:shade val="67500"/>
                  <a:satMod val="115000"/>
                </a:srgbClr>
              </a:gs>
              <a:gs pos="100000">
                <a:srgbClr val="BB550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ISU Internal Review Process</a:t>
            </a:r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47281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Panelists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 baseline="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Sue </a:t>
            </a:r>
            <a:r>
              <a:rPr lang="en-US" sz="3200" b="1" i="0" u="none" strike="noStrike" cap="none" baseline="0" dirty="0" err="1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Schou</a:t>
            </a:r>
            <a:r>
              <a:rPr lang="en-US" sz="3200" b="1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, PhD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College of Business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Gary </a:t>
            </a:r>
            <a:r>
              <a:rPr lang="en-US" sz="3200" b="1" i="0" u="none" strike="noStrike" cap="none" baseline="0" dirty="0" err="1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Storie</a:t>
            </a:r>
            <a:r>
              <a:rPr lang="en-US" sz="3200" b="1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1" i="0" u="none" strike="noStrike" cap="none" baseline="0" dirty="0" err="1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EdD</a:t>
            </a:r>
            <a:endParaRPr lang="en-US" sz="3200" b="1" i="0" u="none" strike="noStrike" cap="none" baseline="0" dirty="0">
              <a:solidFill>
                <a:srgbClr val="5354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College of Education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Mary Whitaker, </a:t>
            </a:r>
            <a:r>
              <a:rPr lang="en-US" sz="3200" b="1" i="0" u="none" strike="noStrike" cap="none" baseline="0" dirty="0" err="1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AuD</a:t>
            </a:r>
            <a:endParaRPr lang="en-US" sz="3200" b="1" i="0" u="none" strike="noStrike" cap="none" baseline="0" dirty="0">
              <a:solidFill>
                <a:srgbClr val="5354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Division of Health Sciences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Lisa Kidder, </a:t>
            </a:r>
            <a:r>
              <a:rPr lang="en-US" sz="3200" b="0" i="0" u="none" strike="noStrike" cap="none" baseline="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MA</a:t>
            </a:r>
          </a:p>
          <a:p>
            <a:pPr lvl="2" indent="-228600">
              <a:lnSpc>
                <a:spcPct val="90000"/>
              </a:lnSpc>
              <a:buClr>
                <a:srgbClr val="58595B"/>
              </a:buClr>
              <a:buSzPct val="100000"/>
            </a:pPr>
            <a:r>
              <a:rPr lang="en-US" sz="240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Instructional Technology Resource </a:t>
            </a:r>
            <a:r>
              <a:rPr lang="en-US" sz="240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Center</a:t>
            </a:r>
          </a:p>
          <a:p>
            <a:pPr indent="-342900">
              <a:lnSpc>
                <a:spcPct val="90000"/>
              </a:lnSpc>
              <a:buClr>
                <a:srgbClr val="58595B"/>
              </a:buClr>
              <a:buSzPct val="100000"/>
            </a:pPr>
            <a:r>
              <a:rPr lang="en-US" sz="320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Jeff </a:t>
            </a:r>
            <a:r>
              <a:rPr lang="en-US" sz="320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Brocket</a:t>
            </a:r>
          </a:p>
          <a:p>
            <a:pPr lvl="2" indent="-228600">
              <a:lnSpc>
                <a:spcPct val="90000"/>
              </a:lnSpc>
              <a:buClr>
                <a:srgbClr val="58595B"/>
              </a:buClr>
              <a:buSzPct val="100000"/>
            </a:pPr>
            <a:r>
              <a:rPr lang="en-US" sz="240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Division of Health Sciences</a:t>
            </a:r>
          </a:p>
          <a:p>
            <a:pPr indent="-342900">
              <a:lnSpc>
                <a:spcPct val="90000"/>
              </a:lnSpc>
              <a:buClr>
                <a:srgbClr val="58595B"/>
              </a:buClr>
              <a:buSzPct val="100000"/>
            </a:pPr>
            <a:endParaRPr lang="en-US" sz="3200" dirty="0">
              <a:solidFill>
                <a:srgbClr val="535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Internal Review Recommendations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ct val="98333"/>
              <a:buFont typeface="Arial"/>
              <a:buChar char="•"/>
            </a:pPr>
            <a:r>
              <a:rPr lang="en-US" sz="295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Combination of the ID / Mentor Models</a:t>
            </a:r>
          </a:p>
          <a:p>
            <a:pPr lvl="0" indent="-342900">
              <a:lnSpc>
                <a:spcPct val="80000"/>
              </a:lnSpc>
              <a:spcBef>
                <a:spcPts val="590"/>
              </a:spcBef>
              <a:buClr>
                <a:srgbClr val="58595B"/>
              </a:buClr>
              <a:buSzPct val="98333"/>
            </a:pPr>
            <a:r>
              <a:rPr lang="en-US" sz="295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Course Review application to include</a:t>
            </a:r>
          </a:p>
          <a:p>
            <a:pPr lvl="1" indent="-285750">
              <a:lnSpc>
                <a:spcPct val="80000"/>
              </a:lnSpc>
              <a:spcBef>
                <a:spcPts val="520"/>
              </a:spcBef>
              <a:buClr>
                <a:srgbClr val="58595B"/>
              </a:buClr>
              <a:buSzPct val="100000"/>
            </a:pPr>
            <a:r>
              <a:rPr lang="en-US" sz="260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Course Alignment Map</a:t>
            </a:r>
          </a:p>
          <a:p>
            <a:pPr lvl="1" indent="-285750">
              <a:lnSpc>
                <a:spcPct val="80000"/>
              </a:lnSpc>
              <a:spcBef>
                <a:spcPts val="520"/>
              </a:spcBef>
              <a:buClr>
                <a:srgbClr val="58595B"/>
              </a:buClr>
              <a:buSzPct val="100000"/>
            </a:pPr>
            <a:r>
              <a:rPr lang="en-US" sz="260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Evidence of Self-Review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Clr>
                <a:srgbClr val="58595B"/>
              </a:buClr>
              <a:buSzPct val="98333"/>
              <a:buFont typeface="Arial"/>
              <a:buChar char="•"/>
            </a:pPr>
            <a:r>
              <a:rPr lang="en-US" sz="2950" b="0" i="0" u="none" strike="noStrike" cap="none" baseline="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US" sz="295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Reviewers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–"/>
            </a:pPr>
            <a:r>
              <a:rPr lang="en-US" sz="260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1 from the College/Division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–"/>
            </a:pPr>
            <a:r>
              <a:rPr lang="en-US" sz="260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1 outside the College/Division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–"/>
            </a:pPr>
            <a:r>
              <a:rPr lang="en-US" sz="260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1 Instructional Technologist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Clr>
                <a:srgbClr val="58595B"/>
              </a:buClr>
              <a:buSzPct val="98333"/>
              <a:buFont typeface="Arial"/>
              <a:buChar char="•"/>
            </a:pPr>
            <a:r>
              <a:rPr lang="en-US" sz="295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Midpoint Check in with the Course Review Manager</a:t>
            </a: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endParaRPr sz="2950" b="0" i="0" u="none" strike="noStrike" cap="none" baseline="0" dirty="0">
              <a:solidFill>
                <a:srgbClr val="535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2239" y="711706"/>
            <a:ext cx="5239522" cy="245974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ct val="25000"/>
              <a:buFont typeface="Arial"/>
              <a:buNone/>
            </a:pPr>
            <a:r>
              <a:rPr lang="en-US" sz="6000" b="1" i="0" u="none" strike="noStrike" cap="none" baseline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740" y="173038"/>
            <a:ext cx="7367588" cy="552608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5128589" y="509816"/>
            <a:ext cx="410817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rgbClr val="BB5509"/>
                </a:solidFill>
                <a:latin typeface="Arial"/>
                <a:ea typeface="Arial"/>
                <a:cs typeface="Arial"/>
                <a:sym typeface="Arial"/>
              </a:rPr>
              <a:t>tinyurl.com/alignmentmap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Provide some background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Describe the process used to determine an internal review process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Present the 3 models we evaluated</a:t>
            </a:r>
          </a:p>
          <a:p>
            <a:pPr indent="-342900">
              <a:buClr>
                <a:srgbClr val="58595B"/>
              </a:buClr>
              <a:buSzPct val="100000"/>
            </a:pPr>
            <a:r>
              <a:rPr lang="en-US" sz="320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Discuss experiences with the process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Examine </a:t>
            </a:r>
            <a:r>
              <a:rPr lang="en-US" sz="320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3200" b="0" i="0" u="none" strike="noStrike" cap="none" baseline="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recommendations</a:t>
            </a:r>
            <a:endParaRPr lang="en-US" sz="3200" b="0" i="0" u="none" strike="noStrike" cap="none" baseline="0" dirty="0">
              <a:solidFill>
                <a:srgbClr val="535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159027" y="274637"/>
            <a:ext cx="8527773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QM Workshop by College / Division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027" y="1139687"/>
            <a:ext cx="8839199" cy="4492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Original QM Committee Recommendations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Calibri"/>
              <a:buAutoNum type="arabicPeriod"/>
            </a:pPr>
            <a:r>
              <a:rPr lang="en-US" sz="2700" b="0" i="0" u="none" strike="noStrike" cap="none" baseline="0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Online Student Experience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Calibri"/>
              <a:buAutoNum type="arabicPeriod"/>
            </a:pPr>
            <a:r>
              <a:rPr lang="en-US" sz="2700" b="0" i="0" u="none" strike="noStrike" cap="none" baseline="0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Objectives &amp; Alignment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Calibri"/>
              <a:buAutoNum type="arabicPeriod"/>
            </a:pPr>
            <a:r>
              <a:rPr lang="en-US" sz="2700" b="0" i="0" u="none" strike="noStrike" cap="none" baseline="0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Manageable Pieces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Calibri"/>
              <a:buAutoNum type="arabicPeriod"/>
            </a:pPr>
            <a:r>
              <a:rPr lang="en-US" sz="2700" b="0" i="0" u="none" strike="noStrike" cap="none" baseline="0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Recommended Professional Development (APPQMR)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Calibri"/>
              <a:buAutoNum type="arabicPeriod"/>
            </a:pPr>
            <a:r>
              <a:rPr lang="en-US" sz="2700" b="0" i="0" u="none" strike="noStrike" cap="none" baseline="0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Additional Professional Development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rgbClr val="BB5509"/>
              </a:buClr>
              <a:buSzPct val="100000"/>
              <a:buFont typeface="Calibri"/>
              <a:buAutoNum type="arabicPeriod"/>
            </a:pPr>
            <a:r>
              <a:rPr lang="en-US" sz="2700" b="0" i="0" u="none" strike="noStrike" cap="none" baseline="0" dirty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ISU Internal Review Process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Calibri"/>
              <a:buAutoNum type="arabicPeriod"/>
            </a:pPr>
            <a:r>
              <a:rPr lang="en-US" sz="2700" b="0" i="0" u="none" strike="noStrike" cap="none" baseline="0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Actual Student Perspective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Calibri"/>
              <a:buAutoNum type="arabicPeriod"/>
            </a:pPr>
            <a:r>
              <a:rPr lang="en-US" sz="2700" b="0" i="0" u="none" strike="noStrike" cap="none" baseline="0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QM Official Reviews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Calibri"/>
              <a:buAutoNum type="arabicPeriod"/>
            </a:pPr>
            <a:r>
              <a:rPr lang="en-US" sz="2700" b="0" i="0" u="none" strike="noStrike" cap="none" baseline="0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Incentives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Calibri"/>
              <a:buAutoNum type="arabicPeriod"/>
            </a:pPr>
            <a:r>
              <a:rPr lang="en-US" sz="2700" b="0" i="0" u="none" strike="noStrike" cap="none" baseline="0" dirty="0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Examples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Peer Review Project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baseline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The Project included</a:t>
            </a:r>
          </a:p>
          <a:p>
            <a:pPr marL="742950" marR="0" lvl="1" indent="-285750" algn="l" rtl="0">
              <a:spcBef>
                <a:spcPts val="52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–"/>
            </a:pPr>
            <a:r>
              <a:rPr lang="en-US" sz="2600" b="0" i="0" u="none" strike="noStrike" cap="none" baseline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14 Faculty as Reviewers/Mentors</a:t>
            </a:r>
          </a:p>
          <a:p>
            <a:pPr marL="742950" marR="0" lvl="1" indent="-285750" algn="l" rtl="0">
              <a:spcBef>
                <a:spcPts val="52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–"/>
            </a:pPr>
            <a:r>
              <a:rPr lang="en-US" sz="2600" b="0" i="0" u="none" strike="noStrike" cap="none" baseline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2 Instructional Technologists</a:t>
            </a:r>
          </a:p>
          <a:p>
            <a:pPr marL="742950" marR="0" lvl="1" indent="-285750" algn="l" rtl="0">
              <a:spcBef>
                <a:spcPts val="52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–"/>
            </a:pPr>
            <a:r>
              <a:rPr lang="en-US" sz="2600" b="0" i="0" u="none" strike="noStrike" cap="none" baseline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6 Course Developers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baseline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Complete a course review following one of 3 models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baseline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Recommend an Internal Peer Review Process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The 3 Internal </a:t>
            </a:r>
            <a:r>
              <a:rPr lang="en-US" sz="4400" b="0" i="0" u="none" strike="noStrike" cap="none" dirty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Review</a:t>
            </a:r>
            <a:r>
              <a:rPr lang="en-US" sz="4400" b="0" i="0" u="none" strike="noStrike" cap="none" baseline="0" dirty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 Models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165807" y="1526741"/>
            <a:ext cx="2743199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ct val="25000"/>
              <a:buFont typeface="Arial"/>
              <a:buNone/>
            </a:pPr>
            <a:r>
              <a:rPr lang="en-US" sz="3200" b="1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Mentor Model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2"/>
          </p:nvPr>
        </p:nvSpPr>
        <p:spPr>
          <a:xfrm>
            <a:off x="165807" y="2174875"/>
            <a:ext cx="2743199" cy="3951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rPr lang="en-US" sz="3000" b="0" i="0" u="none" strike="noStrike" cap="none" baseline="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Gary </a:t>
            </a:r>
            <a:r>
              <a:rPr lang="en-US" sz="3000" b="0" i="0" u="none" strike="noStrike" cap="none" baseline="0" dirty="0" err="1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Storie</a:t>
            </a:r>
            <a:r>
              <a:rPr lang="en-US" sz="3000" b="0" i="0" u="none" strike="noStrike" cap="none" baseline="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152400" indent="0">
              <a:buClr>
                <a:srgbClr val="F47920"/>
              </a:buClr>
              <a:buNone/>
            </a:pPr>
            <a:r>
              <a:rPr lang="en-US" sz="2400" b="0" i="0" u="none" strike="noStrike" cap="none" baseline="0" dirty="0" smtClean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Mentor</a:t>
            </a:r>
            <a:endParaRPr sz="2400" b="0" i="0" u="none" strike="noStrike" cap="none" baseline="0" dirty="0">
              <a:solidFill>
                <a:srgbClr val="BB55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body" idx="3"/>
          </p:nvPr>
        </p:nvSpPr>
        <p:spPr>
          <a:xfrm>
            <a:off x="3181153" y="1526741"/>
            <a:ext cx="2743199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ct val="25000"/>
              <a:buFont typeface="Arial"/>
              <a:buNone/>
            </a:pPr>
            <a:r>
              <a:rPr lang="en-US" sz="3200" b="1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ID Model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4"/>
          </p:nvPr>
        </p:nvSpPr>
        <p:spPr>
          <a:xfrm>
            <a:off x="3181153" y="2166502"/>
            <a:ext cx="2743199" cy="3951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rPr lang="en-US" sz="3000" b="0" i="0" u="none" strike="noStrike" cap="none" baseline="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Mary</a:t>
            </a:r>
            <a:r>
              <a:rPr lang="en-US" sz="3000" b="0" i="0" u="none" strike="noStrike" cap="none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 Whitaker</a:t>
            </a:r>
          </a:p>
          <a:p>
            <a:pPr marL="152400" indent="0">
              <a:buNone/>
            </a:pPr>
            <a:r>
              <a:rPr lang="en-US" sz="2400" dirty="0" smtClean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Course Representative</a:t>
            </a:r>
            <a:endParaRPr sz="2400" b="0" i="0" u="none" strike="noStrike" cap="none" baseline="0" dirty="0">
              <a:solidFill>
                <a:srgbClr val="BB55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body" idx="5"/>
          </p:nvPr>
        </p:nvSpPr>
        <p:spPr>
          <a:xfrm>
            <a:off x="6196501" y="1526741"/>
            <a:ext cx="2743199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ct val="25000"/>
              <a:buFont typeface="Arial"/>
              <a:buNone/>
            </a:pPr>
            <a:r>
              <a:rPr lang="en-US" sz="3200" b="1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QM Model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6"/>
          </p:nvPr>
        </p:nvSpPr>
        <p:spPr>
          <a:xfrm>
            <a:off x="6196501" y="2176543"/>
            <a:ext cx="2743199" cy="3951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rPr lang="en-US" sz="3000" b="0" i="0" u="none" strike="noStrike" cap="none" baseline="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Sue </a:t>
            </a:r>
            <a:r>
              <a:rPr lang="en-US" sz="3000" b="0" i="0" u="none" strike="noStrike" cap="none" baseline="0" dirty="0" err="1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Schou</a:t>
            </a:r>
            <a:endParaRPr lang="en-US" sz="3000" b="0" i="0" u="none" strike="noStrike" cap="none" baseline="0" dirty="0" smtClean="0">
              <a:solidFill>
                <a:srgbClr val="5354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400" marR="0" lvl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</a:pPr>
            <a:r>
              <a:rPr lang="en-US" sz="2400" b="0" i="0" u="none" strike="noStrike" cap="none" baseline="0" dirty="0" smtClean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Master Reviewer</a:t>
            </a:r>
          </a:p>
          <a:p>
            <a:pPr marL="342900" lvl="0" indent="-190500">
              <a:lnSpc>
                <a:spcPct val="150000"/>
              </a:lnSpc>
              <a:spcBef>
                <a:spcPts val="2400"/>
              </a:spcBef>
              <a:buClr>
                <a:srgbClr val="7F7F7F"/>
              </a:buClr>
            </a:pPr>
            <a:r>
              <a:rPr lang="en-US" sz="300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Mary Whitaker</a:t>
            </a:r>
          </a:p>
          <a:p>
            <a:pPr marL="152400"/>
            <a:r>
              <a:rPr lang="en-US" sz="2400" dirty="0" smtClean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Peer Reviewer</a:t>
            </a:r>
            <a:endParaRPr lang="en-US" sz="2400" dirty="0">
              <a:solidFill>
                <a:srgbClr val="BB55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Mentor Model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1 Mentor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Confirm </a:t>
            </a:r>
            <a:r>
              <a:rPr lang="en-US" sz="2800" b="0" i="0" u="none" strike="noStrike" cap="none" baseline="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Evidence</a:t>
            </a:r>
            <a:endParaRPr lang="en-US" sz="2800" b="0" i="0" u="none" strike="noStrike" cap="none" baseline="0" dirty="0">
              <a:solidFill>
                <a:srgbClr val="5354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Support &amp; Recommend Improvements</a:t>
            </a:r>
            <a:endParaRPr lang="en-US" sz="2800" b="0" i="0" u="none" strike="noStrike" cap="none" baseline="0" dirty="0">
              <a:solidFill>
                <a:srgbClr val="5354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Course </a:t>
            </a:r>
            <a:r>
              <a:rPr lang="en-US" sz="320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Developer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Self-Review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 dirty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Alignment Matrix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58595B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Respond to Feedback</a:t>
            </a:r>
            <a:endParaRPr lang="en-US" sz="2800" b="0" i="0" u="none" strike="noStrike" cap="none" baseline="0" dirty="0">
              <a:solidFill>
                <a:srgbClr val="5354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Mentor Model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ct val="100000"/>
              <a:buNone/>
            </a:pPr>
            <a:r>
              <a:rPr lang="en-US" sz="3200" b="0" i="0" u="none" strike="noStrike" cap="none" baseline="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The 3 R’s</a:t>
            </a:r>
            <a:endParaRPr lang="en-US" sz="3200" dirty="0">
              <a:solidFill>
                <a:srgbClr val="5354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ct val="100000"/>
              <a:buNone/>
            </a:pPr>
            <a:r>
              <a:rPr lang="en-US" sz="3200" b="1" i="0" u="none" strike="noStrike" cap="none" baseline="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800" b="0" i="0" u="none" strike="noStrike" cap="none" baseline="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eview</a:t>
            </a:r>
          </a:p>
          <a:p>
            <a:pPr marL="857250" lvl="1" indent="-457200">
              <a:spcBef>
                <a:spcPts val="0"/>
              </a:spcBef>
              <a:buClr>
                <a:srgbClr val="BB5509"/>
              </a:buClr>
              <a:buSzPct val="100000"/>
            </a:pPr>
            <a:r>
              <a:rPr lang="en-US" sz="2800" dirty="0" smtClean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developer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ct val="100000"/>
              <a:buNone/>
            </a:pPr>
            <a:r>
              <a:rPr lang="en-US" sz="3200" b="1" i="0" u="none" strike="noStrike" cap="none" baseline="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800" b="0" i="0" u="none" strike="noStrike" cap="none" baseline="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ecommend</a:t>
            </a:r>
          </a:p>
          <a:p>
            <a:pPr marL="857250" lvl="1" indent="-457200">
              <a:spcBef>
                <a:spcPts val="0"/>
              </a:spcBef>
              <a:buClr>
                <a:srgbClr val="BB5509"/>
              </a:buClr>
              <a:buSzPct val="100000"/>
            </a:pPr>
            <a:r>
              <a:rPr lang="en-US" sz="2800" dirty="0" smtClean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mentor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ct val="100000"/>
              <a:buNone/>
            </a:pPr>
            <a:r>
              <a:rPr lang="en-US" sz="3200" b="1" i="0" u="none" strike="noStrike" cap="none" baseline="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800" b="0" i="0" u="none" strike="noStrike" cap="none" baseline="0" dirty="0" smtClean="0">
                <a:solidFill>
                  <a:srgbClr val="535455"/>
                </a:solidFill>
                <a:latin typeface="Calibri"/>
                <a:ea typeface="Calibri"/>
                <a:cs typeface="Calibri"/>
                <a:sym typeface="Calibri"/>
              </a:rPr>
              <a:t>espond</a:t>
            </a:r>
            <a:endParaRPr lang="en-US" sz="2800" dirty="0">
              <a:solidFill>
                <a:srgbClr val="5354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lvl="1" indent="-457200">
              <a:spcBef>
                <a:spcPts val="0"/>
              </a:spcBef>
              <a:buClr>
                <a:srgbClr val="BB5509"/>
              </a:buClr>
              <a:buSzPct val="100000"/>
            </a:pPr>
            <a:r>
              <a:rPr lang="en-US" sz="2800" dirty="0" smtClean="0">
                <a:solidFill>
                  <a:srgbClr val="BB5509"/>
                </a:solidFill>
                <a:latin typeface="Calibri"/>
                <a:ea typeface="Calibri"/>
                <a:cs typeface="Calibri"/>
                <a:sym typeface="Calibri"/>
              </a:rPr>
              <a:t>developer</a:t>
            </a:r>
            <a:endParaRPr lang="en-US" sz="2800" b="0" i="0" u="none" strike="noStrike" cap="none" baseline="0" dirty="0">
              <a:solidFill>
                <a:srgbClr val="BB55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72486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ForDarkBackground-NEW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81B2"/>
      </a:hlink>
      <a:folHlink>
        <a:srgbClr val="CCC1D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910</Words>
  <Application>Microsoft Office PowerPoint</Application>
  <PresentationFormat>On-screen Show (4:3)</PresentationFormat>
  <Paragraphs>185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ForDarkBackground-NEW</vt:lpstr>
      <vt:lpstr>PowerPoint Presentation</vt:lpstr>
      <vt:lpstr>Panelists</vt:lpstr>
      <vt:lpstr>Overview</vt:lpstr>
      <vt:lpstr>PowerPoint Presentation</vt:lpstr>
      <vt:lpstr>Original QM Committee Recommendations</vt:lpstr>
      <vt:lpstr>Peer Review Project</vt:lpstr>
      <vt:lpstr>The 3 Internal Review Models</vt:lpstr>
      <vt:lpstr>Mentor Model</vt:lpstr>
      <vt:lpstr>Mentor Model</vt:lpstr>
      <vt:lpstr>Mentor Model: Responsibilities</vt:lpstr>
      <vt:lpstr>Mentor Model: Requirements</vt:lpstr>
      <vt:lpstr>Mentor Model - Self Review</vt:lpstr>
      <vt:lpstr>Mentor Model - Recommend</vt:lpstr>
      <vt:lpstr>Mentor Model - Respond</vt:lpstr>
      <vt:lpstr>Mentor Model</vt:lpstr>
      <vt:lpstr>ID Model</vt:lpstr>
      <vt:lpstr>QM Model</vt:lpstr>
      <vt:lpstr>The 3 Internal Review Models</vt:lpstr>
      <vt:lpstr>PowerPoint Presentation</vt:lpstr>
      <vt:lpstr>Internal Review Recommendations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kiddlisa</dc:creator>
  <cp:lastModifiedBy>lckidder</cp:lastModifiedBy>
  <cp:revision>14</cp:revision>
  <dcterms:modified xsi:type="dcterms:W3CDTF">2015-04-13T16:35:43Z</dcterms:modified>
</cp:coreProperties>
</file>