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4.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6.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All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41"/>
    <p:restoredTop sz="71157"/>
  </p:normalViewPr>
  <p:slideViewPr>
    <p:cSldViewPr snapToGrid="0" snapToObjects="1">
      <p:cViewPr varScale="1">
        <p:scale>
          <a:sx n="91" d="100"/>
          <a:sy n="91" d="100"/>
        </p:scale>
        <p:origin x="19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10-12T18:37:07.472" idx="1">
    <p:pos x="6000" y="0"/>
    <p:text>+jmessne@asu.edu</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10-12T20:59:42.915" idx="2">
    <p:pos x="6000" y="0"/>
    <p:text>+jmessne@asu.edu</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8-10-12T18:39:13.159" idx="3">
    <p:pos x="6000" y="0"/>
    <p:text>+mchaaban@asu.edu</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8-10-12T18:39:40.695" idx="4">
    <p:pos x="6000" y="0"/>
    <p:text>+ljubav@asu.edu</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8-10-12T18:40:18.053" idx="5">
    <p:pos x="6000" y="0"/>
    <p:text>+jmessne@asu.edu</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8-10-12T18:41:21.353" idx="6">
    <p:pos x="6000" y="0"/>
    <p:text>+mchaaban@asu.edu +jmessne@asu.edu</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461cf12a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g4461cf12ab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4389ff0f4d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g4389ff0f4d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389ff0f4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389ff0f4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389ff0f4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389ff0f4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f503fbdc0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1f503fbdc0_1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f503fbdc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1f503fbdc0_1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f503fbdc0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1f503fbdc0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390f8b1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390f8b1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461cf12ab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461cf12ab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390f8b1e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4390f8b1e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461cf12a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461cf12a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461cf1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461cf1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390f8b1e3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390f8b1e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f503fbdc0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1f503fbdc0_1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389ff0f4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389ff0f4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4389ff0f4d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4389ff0f4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503fbdc0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1f503fbdc0_1_10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389ff0f4d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389ff0f4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389ff0f4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389ff0f4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389ff0f4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389ff0f4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and intro"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2116175"/>
            <a:ext cx="8520600" cy="2052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400"/>
              <a:buFont typeface="Arial"/>
              <a:buNone/>
              <a:defRPr sz="5200" b="1">
                <a:solidFill>
                  <a:schemeClr val="dk1"/>
                </a:solidFill>
              </a:defRPr>
            </a:lvl2pPr>
            <a:lvl3pPr lvl="2" indent="0" algn="ctr">
              <a:spcBef>
                <a:spcPts val="0"/>
              </a:spcBef>
              <a:spcAft>
                <a:spcPts val="0"/>
              </a:spcAft>
              <a:buClr>
                <a:schemeClr val="dk1"/>
              </a:buClr>
              <a:buSzPts val="1400"/>
              <a:buFont typeface="Arial"/>
              <a:buNone/>
              <a:defRPr sz="5200" b="1">
                <a:solidFill>
                  <a:schemeClr val="dk1"/>
                </a:solidFill>
              </a:defRPr>
            </a:lvl3pPr>
            <a:lvl4pPr lvl="3" indent="0" algn="ctr">
              <a:spcBef>
                <a:spcPts val="0"/>
              </a:spcBef>
              <a:spcAft>
                <a:spcPts val="0"/>
              </a:spcAft>
              <a:buClr>
                <a:schemeClr val="dk1"/>
              </a:buClr>
              <a:buSzPts val="1400"/>
              <a:buFont typeface="Arial"/>
              <a:buNone/>
              <a:defRPr sz="5200" b="1">
                <a:solidFill>
                  <a:schemeClr val="dk1"/>
                </a:solidFill>
              </a:defRPr>
            </a:lvl4pPr>
            <a:lvl5pPr lvl="4" indent="0" algn="ctr">
              <a:spcBef>
                <a:spcPts val="0"/>
              </a:spcBef>
              <a:spcAft>
                <a:spcPts val="0"/>
              </a:spcAft>
              <a:buClr>
                <a:schemeClr val="dk1"/>
              </a:buClr>
              <a:buSzPts val="1400"/>
              <a:buFont typeface="Arial"/>
              <a:buNone/>
              <a:defRPr sz="5200" b="1">
                <a:solidFill>
                  <a:schemeClr val="dk1"/>
                </a:solidFill>
              </a:defRPr>
            </a:lvl5pPr>
            <a:lvl6pPr lvl="5" indent="0" algn="ctr">
              <a:spcBef>
                <a:spcPts val="0"/>
              </a:spcBef>
              <a:spcAft>
                <a:spcPts val="0"/>
              </a:spcAft>
              <a:buClr>
                <a:schemeClr val="dk1"/>
              </a:buClr>
              <a:buSzPts val="1400"/>
              <a:buFont typeface="Arial"/>
              <a:buNone/>
              <a:defRPr sz="5200" b="1">
                <a:solidFill>
                  <a:schemeClr val="dk1"/>
                </a:solidFill>
              </a:defRPr>
            </a:lvl6pPr>
            <a:lvl7pPr lvl="6" indent="0" algn="ctr">
              <a:spcBef>
                <a:spcPts val="0"/>
              </a:spcBef>
              <a:spcAft>
                <a:spcPts val="0"/>
              </a:spcAft>
              <a:buClr>
                <a:schemeClr val="dk1"/>
              </a:buClr>
              <a:buSzPts val="1400"/>
              <a:buFont typeface="Arial"/>
              <a:buNone/>
              <a:defRPr sz="5200" b="1">
                <a:solidFill>
                  <a:schemeClr val="dk1"/>
                </a:solidFill>
              </a:defRPr>
            </a:lvl7pPr>
            <a:lvl8pPr lvl="7" indent="0" algn="ctr">
              <a:spcBef>
                <a:spcPts val="0"/>
              </a:spcBef>
              <a:spcAft>
                <a:spcPts val="0"/>
              </a:spcAft>
              <a:buClr>
                <a:schemeClr val="dk1"/>
              </a:buClr>
              <a:buSzPts val="1400"/>
              <a:buFont typeface="Arial"/>
              <a:buNone/>
              <a:defRPr sz="5200" b="1">
                <a:solidFill>
                  <a:schemeClr val="dk1"/>
                </a:solidFill>
              </a:defRPr>
            </a:lvl8pPr>
            <a:lvl9pPr lvl="8" indent="0" algn="ctr">
              <a:spcBef>
                <a:spcPts val="0"/>
              </a:spcBef>
              <a:spcAft>
                <a:spcPts val="0"/>
              </a:spcAft>
              <a:buClr>
                <a:schemeClr val="dk1"/>
              </a:buClr>
              <a:buSzPts val="1400"/>
              <a:buFont typeface="Arial"/>
              <a:buNone/>
              <a:defRPr sz="5200" b="1">
                <a:solidFill>
                  <a:schemeClr val="dk1"/>
                </a:solidFill>
              </a:defRPr>
            </a:lvl9pPr>
          </a:lstStyle>
          <a:p>
            <a:endParaRPr/>
          </a:p>
        </p:txBody>
      </p:sp>
      <p:sp>
        <p:nvSpPr>
          <p:cNvPr id="10" name="Google Shape;10;p2"/>
          <p:cNvSpPr txBox="1">
            <a:spLocks noGrp="1"/>
          </p:cNvSpPr>
          <p:nvPr>
            <p:ph type="subTitle" idx="1"/>
          </p:nvPr>
        </p:nvSpPr>
        <p:spPr>
          <a:xfrm>
            <a:off x="311700" y="4205725"/>
            <a:ext cx="8151600" cy="792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800" b="1"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1" name="Google Shape;11;p2" descr="ASU_Horiz_RGB_Digital_MaroonGold.png"/>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245068" y="187047"/>
            <a:ext cx="3844970" cy="10671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41"/>
        <p:cNvGrpSpPr/>
        <p:nvPr/>
      </p:nvGrpSpPr>
      <p:grpSpPr>
        <a:xfrm>
          <a:off x="0" y="0"/>
          <a:ext cx="0" cy="0"/>
          <a:chOff x="0" y="0"/>
          <a:chExt cx="0" cy="0"/>
        </a:xfrm>
      </p:grpSpPr>
      <p:sp>
        <p:nvSpPr>
          <p:cNvPr id="42" name="Google Shape;42;p11"/>
          <p:cNvSpPr txBox="1">
            <a:spLocks noGrp="1"/>
          </p:cNvSpPr>
          <p:nvPr>
            <p:ph type="title"/>
          </p:nvPr>
        </p:nvSpPr>
        <p:spPr>
          <a:xfrm>
            <a:off x="311700" y="826025"/>
            <a:ext cx="62463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6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6200" b="1">
                <a:solidFill>
                  <a:schemeClr val="dk1"/>
                </a:solidFill>
              </a:defRPr>
            </a:lvl2pPr>
            <a:lvl3pPr lvl="2" indent="0" rtl="0">
              <a:spcBef>
                <a:spcPts val="0"/>
              </a:spcBef>
              <a:spcAft>
                <a:spcPts val="0"/>
              </a:spcAft>
              <a:buClr>
                <a:schemeClr val="dk1"/>
              </a:buClr>
              <a:buSzPts val="1400"/>
              <a:buFont typeface="Arial"/>
              <a:buNone/>
              <a:defRPr sz="6200" b="1">
                <a:solidFill>
                  <a:schemeClr val="dk1"/>
                </a:solidFill>
              </a:defRPr>
            </a:lvl3pPr>
            <a:lvl4pPr lvl="3" indent="0" rtl="0">
              <a:spcBef>
                <a:spcPts val="0"/>
              </a:spcBef>
              <a:spcAft>
                <a:spcPts val="0"/>
              </a:spcAft>
              <a:buClr>
                <a:schemeClr val="dk1"/>
              </a:buClr>
              <a:buSzPts val="1400"/>
              <a:buFont typeface="Arial"/>
              <a:buNone/>
              <a:defRPr sz="6200" b="1">
                <a:solidFill>
                  <a:schemeClr val="dk1"/>
                </a:solidFill>
              </a:defRPr>
            </a:lvl4pPr>
            <a:lvl5pPr lvl="4" indent="0" rtl="0">
              <a:spcBef>
                <a:spcPts val="0"/>
              </a:spcBef>
              <a:spcAft>
                <a:spcPts val="0"/>
              </a:spcAft>
              <a:buClr>
                <a:schemeClr val="dk1"/>
              </a:buClr>
              <a:buSzPts val="1400"/>
              <a:buFont typeface="Arial"/>
              <a:buNone/>
              <a:defRPr sz="6200" b="1">
                <a:solidFill>
                  <a:schemeClr val="dk1"/>
                </a:solidFill>
              </a:defRPr>
            </a:lvl5pPr>
            <a:lvl6pPr lvl="5" indent="0" rtl="0">
              <a:spcBef>
                <a:spcPts val="0"/>
              </a:spcBef>
              <a:spcAft>
                <a:spcPts val="0"/>
              </a:spcAft>
              <a:buClr>
                <a:schemeClr val="dk1"/>
              </a:buClr>
              <a:buSzPts val="1400"/>
              <a:buFont typeface="Arial"/>
              <a:buNone/>
              <a:defRPr sz="6200" b="1">
                <a:solidFill>
                  <a:schemeClr val="dk1"/>
                </a:solidFill>
              </a:defRPr>
            </a:lvl6pPr>
            <a:lvl7pPr lvl="6" indent="0" rtl="0">
              <a:spcBef>
                <a:spcPts val="0"/>
              </a:spcBef>
              <a:spcAft>
                <a:spcPts val="0"/>
              </a:spcAft>
              <a:buClr>
                <a:schemeClr val="dk1"/>
              </a:buClr>
              <a:buSzPts val="1400"/>
              <a:buFont typeface="Arial"/>
              <a:buNone/>
              <a:defRPr sz="6200" b="1">
                <a:solidFill>
                  <a:schemeClr val="dk1"/>
                </a:solidFill>
              </a:defRPr>
            </a:lvl7pPr>
            <a:lvl8pPr lvl="7" indent="0" rtl="0">
              <a:spcBef>
                <a:spcPts val="0"/>
              </a:spcBef>
              <a:spcAft>
                <a:spcPts val="0"/>
              </a:spcAft>
              <a:buClr>
                <a:schemeClr val="dk1"/>
              </a:buClr>
              <a:buSzPts val="1400"/>
              <a:buFont typeface="Arial"/>
              <a:buNone/>
              <a:defRPr sz="6200" b="1">
                <a:solidFill>
                  <a:schemeClr val="dk1"/>
                </a:solidFill>
              </a:defRPr>
            </a:lvl8pPr>
            <a:lvl9pPr lvl="8" indent="0" rtl="0">
              <a:spcBef>
                <a:spcPts val="0"/>
              </a:spcBef>
              <a:spcAft>
                <a:spcPts val="0"/>
              </a:spcAft>
              <a:buClr>
                <a:schemeClr val="dk1"/>
              </a:buClr>
              <a:buSzPts val="1400"/>
              <a:buFont typeface="Arial"/>
              <a:buNone/>
              <a:defRPr sz="6200" b="1">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_2">
    <p:bg>
      <p:bgPr>
        <a:solidFill>
          <a:schemeClr val="accent1"/>
        </a:solidFill>
        <a:effectLst/>
      </p:bgPr>
    </p:bg>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lstStyle>
            <a:lvl1pPr marL="0" marR="0" lvl="0" indent="0"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45" name="Google Shape;45;p12"/>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t" anchorCtr="0"/>
          <a:lstStyle>
            <a:lvl1pPr marL="0" marR="0" lvl="0"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_1">
    <p:bg>
      <p:bgPr>
        <a:solidFill>
          <a:schemeClr val="accent2"/>
        </a:solid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311700" y="826025"/>
            <a:ext cx="62463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Arial"/>
              <a:buNone/>
              <a:defRPr sz="6200" b="1" i="0" u="none" strike="noStrike" cap="none">
                <a:solidFill>
                  <a:schemeClr val="lt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6200" b="1">
                <a:solidFill>
                  <a:schemeClr val="dk1"/>
                </a:solidFill>
              </a:defRPr>
            </a:lvl2pPr>
            <a:lvl3pPr lvl="2" indent="0" rtl="0">
              <a:spcBef>
                <a:spcPts val="0"/>
              </a:spcBef>
              <a:spcAft>
                <a:spcPts val="0"/>
              </a:spcAft>
              <a:buClr>
                <a:schemeClr val="dk1"/>
              </a:buClr>
              <a:buSzPts val="1400"/>
              <a:buFont typeface="Arial"/>
              <a:buNone/>
              <a:defRPr sz="6200" b="1">
                <a:solidFill>
                  <a:schemeClr val="dk1"/>
                </a:solidFill>
              </a:defRPr>
            </a:lvl3pPr>
            <a:lvl4pPr lvl="3" indent="0" rtl="0">
              <a:spcBef>
                <a:spcPts val="0"/>
              </a:spcBef>
              <a:spcAft>
                <a:spcPts val="0"/>
              </a:spcAft>
              <a:buClr>
                <a:schemeClr val="dk1"/>
              </a:buClr>
              <a:buSzPts val="1400"/>
              <a:buFont typeface="Arial"/>
              <a:buNone/>
              <a:defRPr sz="6200" b="1">
                <a:solidFill>
                  <a:schemeClr val="dk1"/>
                </a:solidFill>
              </a:defRPr>
            </a:lvl4pPr>
            <a:lvl5pPr lvl="4" indent="0" rtl="0">
              <a:spcBef>
                <a:spcPts val="0"/>
              </a:spcBef>
              <a:spcAft>
                <a:spcPts val="0"/>
              </a:spcAft>
              <a:buClr>
                <a:schemeClr val="dk1"/>
              </a:buClr>
              <a:buSzPts val="1400"/>
              <a:buFont typeface="Arial"/>
              <a:buNone/>
              <a:defRPr sz="6200" b="1">
                <a:solidFill>
                  <a:schemeClr val="dk1"/>
                </a:solidFill>
              </a:defRPr>
            </a:lvl5pPr>
            <a:lvl6pPr lvl="5" indent="0" rtl="0">
              <a:spcBef>
                <a:spcPts val="0"/>
              </a:spcBef>
              <a:spcAft>
                <a:spcPts val="0"/>
              </a:spcAft>
              <a:buClr>
                <a:schemeClr val="dk1"/>
              </a:buClr>
              <a:buSzPts val="1400"/>
              <a:buFont typeface="Arial"/>
              <a:buNone/>
              <a:defRPr sz="6200" b="1">
                <a:solidFill>
                  <a:schemeClr val="dk1"/>
                </a:solidFill>
              </a:defRPr>
            </a:lvl6pPr>
            <a:lvl7pPr lvl="6" indent="0" rtl="0">
              <a:spcBef>
                <a:spcPts val="0"/>
              </a:spcBef>
              <a:spcAft>
                <a:spcPts val="0"/>
              </a:spcAft>
              <a:buClr>
                <a:schemeClr val="dk1"/>
              </a:buClr>
              <a:buSzPts val="1400"/>
              <a:buFont typeface="Arial"/>
              <a:buNone/>
              <a:defRPr sz="6200" b="1">
                <a:solidFill>
                  <a:schemeClr val="dk1"/>
                </a:solidFill>
              </a:defRPr>
            </a:lvl7pPr>
            <a:lvl8pPr lvl="7" indent="0" rtl="0">
              <a:spcBef>
                <a:spcPts val="0"/>
              </a:spcBef>
              <a:spcAft>
                <a:spcPts val="0"/>
              </a:spcAft>
              <a:buClr>
                <a:schemeClr val="dk1"/>
              </a:buClr>
              <a:buSzPts val="1400"/>
              <a:buFont typeface="Arial"/>
              <a:buNone/>
              <a:defRPr sz="6200" b="1">
                <a:solidFill>
                  <a:schemeClr val="dk1"/>
                </a:solidFill>
              </a:defRPr>
            </a:lvl8pPr>
            <a:lvl9pPr lvl="8" indent="0" rtl="0">
              <a:spcBef>
                <a:spcPts val="0"/>
              </a:spcBef>
              <a:spcAft>
                <a:spcPts val="0"/>
              </a:spcAft>
              <a:buClr>
                <a:schemeClr val="dk1"/>
              </a:buClr>
              <a:buSzPts val="1400"/>
              <a:buFont typeface="Arial"/>
              <a:buNone/>
              <a:defRPr sz="6200" b="1">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pter break bar">
  <p:cSld name="Chapter break bar">
    <p:spTree>
      <p:nvGrpSpPr>
        <p:cNvPr id="1" name="Shape 48"/>
        <p:cNvGrpSpPr/>
        <p:nvPr/>
      </p:nvGrpSpPr>
      <p:grpSpPr>
        <a:xfrm>
          <a:off x="0" y="0"/>
          <a:ext cx="0" cy="0"/>
          <a:chOff x="0" y="0"/>
          <a:chExt cx="0" cy="0"/>
        </a:xfrm>
      </p:grpSpPr>
      <p:sp>
        <p:nvSpPr>
          <p:cNvPr id="49" name="Google Shape;49;p14"/>
          <p:cNvSpPr/>
          <p:nvPr/>
        </p:nvSpPr>
        <p:spPr>
          <a:xfrm>
            <a:off x="0" y="1314450"/>
            <a:ext cx="9144000" cy="1543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lt1"/>
              </a:solidFill>
              <a:latin typeface="Arial"/>
              <a:ea typeface="Arial"/>
              <a:cs typeface="Arial"/>
              <a:sym typeface="Arial"/>
            </a:endParaRPr>
          </a:p>
        </p:txBody>
      </p:sp>
      <p:sp>
        <p:nvSpPr>
          <p:cNvPr id="50" name="Google Shape;50;p14"/>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2400" b="1">
                <a:solidFill>
                  <a:schemeClr val="dk1"/>
                </a:solidFill>
              </a:defRPr>
            </a:lvl2pPr>
            <a:lvl3pPr marL="0" marR="0" lvl="2" indent="0" algn="l" rtl="0">
              <a:spcBef>
                <a:spcPts val="0"/>
              </a:spcBef>
              <a:spcAft>
                <a:spcPts val="0"/>
              </a:spcAft>
              <a:buClr>
                <a:schemeClr val="dk1"/>
              </a:buClr>
              <a:buSzPts val="1400"/>
              <a:buFont typeface="Arial"/>
              <a:buNone/>
              <a:defRPr sz="2400" b="1">
                <a:solidFill>
                  <a:schemeClr val="dk1"/>
                </a:solidFill>
              </a:defRPr>
            </a:lvl3pPr>
            <a:lvl4pPr marL="0" marR="0" lvl="3" indent="0" algn="l" rtl="0">
              <a:spcBef>
                <a:spcPts val="0"/>
              </a:spcBef>
              <a:spcAft>
                <a:spcPts val="0"/>
              </a:spcAft>
              <a:buClr>
                <a:schemeClr val="dk1"/>
              </a:buClr>
              <a:buSzPts val="1400"/>
              <a:buFont typeface="Arial"/>
              <a:buNone/>
              <a:defRPr sz="2400" b="1">
                <a:solidFill>
                  <a:schemeClr val="dk1"/>
                </a:solidFill>
              </a:defRPr>
            </a:lvl4pPr>
            <a:lvl5pPr marL="0" marR="0" lvl="4" indent="0" algn="l" rtl="0">
              <a:spcBef>
                <a:spcPts val="0"/>
              </a:spcBef>
              <a:spcAft>
                <a:spcPts val="0"/>
              </a:spcAft>
              <a:buClr>
                <a:schemeClr val="dk1"/>
              </a:buClr>
              <a:buSzPts val="1400"/>
              <a:buFont typeface="Arial"/>
              <a:buNone/>
              <a:defRPr sz="2400" b="1">
                <a:solidFill>
                  <a:schemeClr val="dk1"/>
                </a:solidFill>
              </a:defRPr>
            </a:lvl5pPr>
            <a:lvl6pPr marL="0" marR="0" lvl="5" indent="0" algn="l" rtl="0">
              <a:spcBef>
                <a:spcPts val="0"/>
              </a:spcBef>
              <a:spcAft>
                <a:spcPts val="0"/>
              </a:spcAft>
              <a:buClr>
                <a:schemeClr val="dk1"/>
              </a:buClr>
              <a:buSzPts val="1400"/>
              <a:buFont typeface="Arial"/>
              <a:buNone/>
              <a:defRPr sz="2400" b="1">
                <a:solidFill>
                  <a:schemeClr val="dk1"/>
                </a:solidFill>
              </a:defRPr>
            </a:lvl6pPr>
            <a:lvl7pPr marL="0" marR="0" lvl="6" indent="0" algn="l" rtl="0">
              <a:spcBef>
                <a:spcPts val="0"/>
              </a:spcBef>
              <a:spcAft>
                <a:spcPts val="0"/>
              </a:spcAft>
              <a:buClr>
                <a:schemeClr val="dk1"/>
              </a:buClr>
              <a:buSzPts val="1400"/>
              <a:buFont typeface="Arial"/>
              <a:buNone/>
              <a:defRPr sz="2400" b="1">
                <a:solidFill>
                  <a:schemeClr val="dk1"/>
                </a:solidFill>
              </a:defRPr>
            </a:lvl7pPr>
            <a:lvl8pPr marL="0" marR="0" lvl="7" indent="0" algn="l" rtl="0">
              <a:spcBef>
                <a:spcPts val="0"/>
              </a:spcBef>
              <a:spcAft>
                <a:spcPts val="0"/>
              </a:spcAft>
              <a:buClr>
                <a:schemeClr val="dk1"/>
              </a:buClr>
              <a:buSzPts val="1400"/>
              <a:buFont typeface="Arial"/>
              <a:buNone/>
              <a:defRPr sz="2400" b="1">
                <a:solidFill>
                  <a:schemeClr val="dk1"/>
                </a:solidFill>
              </a:defRPr>
            </a:lvl8pPr>
            <a:lvl9pPr marL="0" marR="0" lvl="8" indent="0" algn="l" rtl="0">
              <a:spcBef>
                <a:spcPts val="0"/>
              </a:spcBef>
              <a:spcAft>
                <a:spcPts val="0"/>
              </a:spcAft>
              <a:buClr>
                <a:schemeClr val="dk1"/>
              </a:buClr>
              <a:buSzPts val="1400"/>
              <a:buFont typeface="Arial"/>
              <a:buNone/>
              <a:defRPr sz="2400" b="1">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51"/>
        <p:cNvGrpSpPr/>
        <p:nvPr/>
      </p:nvGrpSpPr>
      <p:grpSpPr>
        <a:xfrm>
          <a:off x="0" y="0"/>
          <a:ext cx="0" cy="0"/>
          <a:chOff x="0" y="0"/>
          <a:chExt cx="0" cy="0"/>
        </a:xfrm>
      </p:grpSpPr>
      <p:sp>
        <p:nvSpPr>
          <p:cNvPr id="52" name="Google Shape;52;p15"/>
          <p:cNvSpPr/>
          <p:nvPr/>
        </p:nvSpPr>
        <p:spPr>
          <a:xfrm>
            <a:off x="0" y="1314450"/>
            <a:ext cx="9144000" cy="15432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53" name="Google Shape;53;p15"/>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2400" b="1">
                <a:solidFill>
                  <a:schemeClr val="dk1"/>
                </a:solidFill>
              </a:defRPr>
            </a:lvl2pPr>
            <a:lvl3pPr marL="0" marR="0" lvl="2" indent="0" algn="l" rtl="0">
              <a:spcBef>
                <a:spcPts val="0"/>
              </a:spcBef>
              <a:spcAft>
                <a:spcPts val="0"/>
              </a:spcAft>
              <a:buClr>
                <a:schemeClr val="dk1"/>
              </a:buClr>
              <a:buSzPts val="1400"/>
              <a:buFont typeface="Arial"/>
              <a:buNone/>
              <a:defRPr sz="2400" b="1">
                <a:solidFill>
                  <a:schemeClr val="dk1"/>
                </a:solidFill>
              </a:defRPr>
            </a:lvl3pPr>
            <a:lvl4pPr marL="0" marR="0" lvl="3" indent="0" algn="l" rtl="0">
              <a:spcBef>
                <a:spcPts val="0"/>
              </a:spcBef>
              <a:spcAft>
                <a:spcPts val="0"/>
              </a:spcAft>
              <a:buClr>
                <a:schemeClr val="dk1"/>
              </a:buClr>
              <a:buSzPts val="1400"/>
              <a:buFont typeface="Arial"/>
              <a:buNone/>
              <a:defRPr sz="2400" b="1">
                <a:solidFill>
                  <a:schemeClr val="dk1"/>
                </a:solidFill>
              </a:defRPr>
            </a:lvl4pPr>
            <a:lvl5pPr marL="0" marR="0" lvl="4" indent="0" algn="l" rtl="0">
              <a:spcBef>
                <a:spcPts val="0"/>
              </a:spcBef>
              <a:spcAft>
                <a:spcPts val="0"/>
              </a:spcAft>
              <a:buClr>
                <a:schemeClr val="dk1"/>
              </a:buClr>
              <a:buSzPts val="1400"/>
              <a:buFont typeface="Arial"/>
              <a:buNone/>
              <a:defRPr sz="2400" b="1">
                <a:solidFill>
                  <a:schemeClr val="dk1"/>
                </a:solidFill>
              </a:defRPr>
            </a:lvl5pPr>
            <a:lvl6pPr marL="0" marR="0" lvl="5" indent="0" algn="l" rtl="0">
              <a:spcBef>
                <a:spcPts val="0"/>
              </a:spcBef>
              <a:spcAft>
                <a:spcPts val="0"/>
              </a:spcAft>
              <a:buClr>
                <a:schemeClr val="dk1"/>
              </a:buClr>
              <a:buSzPts val="1400"/>
              <a:buFont typeface="Arial"/>
              <a:buNone/>
              <a:defRPr sz="2400" b="1">
                <a:solidFill>
                  <a:schemeClr val="dk1"/>
                </a:solidFill>
              </a:defRPr>
            </a:lvl6pPr>
            <a:lvl7pPr marL="0" marR="0" lvl="6" indent="0" algn="l" rtl="0">
              <a:spcBef>
                <a:spcPts val="0"/>
              </a:spcBef>
              <a:spcAft>
                <a:spcPts val="0"/>
              </a:spcAft>
              <a:buClr>
                <a:schemeClr val="dk1"/>
              </a:buClr>
              <a:buSzPts val="1400"/>
              <a:buFont typeface="Arial"/>
              <a:buNone/>
              <a:defRPr sz="2400" b="1">
                <a:solidFill>
                  <a:schemeClr val="dk1"/>
                </a:solidFill>
              </a:defRPr>
            </a:lvl7pPr>
            <a:lvl8pPr marL="0" marR="0" lvl="7" indent="0" algn="l" rtl="0">
              <a:spcBef>
                <a:spcPts val="0"/>
              </a:spcBef>
              <a:spcAft>
                <a:spcPts val="0"/>
              </a:spcAft>
              <a:buClr>
                <a:schemeClr val="dk1"/>
              </a:buClr>
              <a:buSzPts val="1400"/>
              <a:buFont typeface="Arial"/>
              <a:buNone/>
              <a:defRPr sz="2400" b="1">
                <a:solidFill>
                  <a:schemeClr val="dk1"/>
                </a:solidFill>
              </a:defRPr>
            </a:lvl8pPr>
            <a:lvl9pPr marL="0" marR="0" lvl="8" indent="0" algn="l" rtl="0">
              <a:spcBef>
                <a:spcPts val="0"/>
              </a:spcBef>
              <a:spcAft>
                <a:spcPts val="0"/>
              </a:spcAft>
              <a:buClr>
                <a:schemeClr val="dk1"/>
              </a:buClr>
              <a:buSzPts val="1400"/>
              <a:buFont typeface="Arial"/>
              <a:buNone/>
              <a:defRPr sz="2400" b="1">
                <a:solidFill>
                  <a:schemeClr val="dk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56" name="Google Shape;56;p16"/>
          <p:cNvSpPr txBox="1">
            <a:spLocks noGrp="1"/>
          </p:cNvSpPr>
          <p:nvPr>
            <p:ph type="body" idx="1"/>
          </p:nvPr>
        </p:nvSpPr>
        <p:spPr>
          <a:xfrm>
            <a:off x="6215500" y="11630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7" name="Google Shape;57;p16"/>
          <p:cNvSpPr txBox="1">
            <a:spLocks noGrp="1"/>
          </p:cNvSpPr>
          <p:nvPr>
            <p:ph type="body" idx="2"/>
          </p:nvPr>
        </p:nvSpPr>
        <p:spPr>
          <a:xfrm>
            <a:off x="3274550" y="118466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58" name="Google Shape;58;p16"/>
          <p:cNvSpPr txBox="1">
            <a:spLocks noGrp="1"/>
          </p:cNvSpPr>
          <p:nvPr>
            <p:ph type="body" idx="3"/>
          </p:nvPr>
        </p:nvSpPr>
        <p:spPr>
          <a:xfrm>
            <a:off x="405375" y="12048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line with text 1">
  <p:cSld name="TITLE_ONLY_1">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61" name="Google Shape;61;p17"/>
          <p:cNvSpPr txBox="1">
            <a:spLocks noGrp="1"/>
          </p:cNvSpPr>
          <p:nvPr>
            <p:ph type="body" idx="1"/>
          </p:nvPr>
        </p:nvSpPr>
        <p:spPr>
          <a:xfrm>
            <a:off x="311699" y="1204825"/>
            <a:ext cx="78204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_1">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265500" y="393025"/>
            <a:ext cx="4843800" cy="148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4200" b="1"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4200" b="1">
                <a:solidFill>
                  <a:schemeClr val="dk1"/>
                </a:solidFill>
              </a:defRPr>
            </a:lvl2pPr>
            <a:lvl3pPr lvl="2" indent="0" algn="ctr" rtl="0">
              <a:spcBef>
                <a:spcPts val="0"/>
              </a:spcBef>
              <a:spcAft>
                <a:spcPts val="0"/>
              </a:spcAft>
              <a:buClr>
                <a:schemeClr val="dk1"/>
              </a:buClr>
              <a:buSzPts val="1400"/>
              <a:buFont typeface="Arial"/>
              <a:buNone/>
              <a:defRPr sz="4200" b="1">
                <a:solidFill>
                  <a:schemeClr val="dk1"/>
                </a:solidFill>
              </a:defRPr>
            </a:lvl3pPr>
            <a:lvl4pPr lvl="3" indent="0" algn="ctr" rtl="0">
              <a:spcBef>
                <a:spcPts val="0"/>
              </a:spcBef>
              <a:spcAft>
                <a:spcPts val="0"/>
              </a:spcAft>
              <a:buClr>
                <a:schemeClr val="dk1"/>
              </a:buClr>
              <a:buSzPts val="1400"/>
              <a:buFont typeface="Arial"/>
              <a:buNone/>
              <a:defRPr sz="4200" b="1">
                <a:solidFill>
                  <a:schemeClr val="dk1"/>
                </a:solidFill>
              </a:defRPr>
            </a:lvl4pPr>
            <a:lvl5pPr lvl="4" indent="0" algn="ctr" rtl="0">
              <a:spcBef>
                <a:spcPts val="0"/>
              </a:spcBef>
              <a:spcAft>
                <a:spcPts val="0"/>
              </a:spcAft>
              <a:buClr>
                <a:schemeClr val="dk1"/>
              </a:buClr>
              <a:buSzPts val="1400"/>
              <a:buFont typeface="Arial"/>
              <a:buNone/>
              <a:defRPr sz="4200" b="1">
                <a:solidFill>
                  <a:schemeClr val="dk1"/>
                </a:solidFill>
              </a:defRPr>
            </a:lvl5pPr>
            <a:lvl6pPr lvl="5" indent="0" algn="ctr" rtl="0">
              <a:spcBef>
                <a:spcPts val="0"/>
              </a:spcBef>
              <a:spcAft>
                <a:spcPts val="0"/>
              </a:spcAft>
              <a:buClr>
                <a:schemeClr val="dk1"/>
              </a:buClr>
              <a:buSzPts val="1400"/>
              <a:buFont typeface="Arial"/>
              <a:buNone/>
              <a:defRPr sz="4200" b="1">
                <a:solidFill>
                  <a:schemeClr val="dk1"/>
                </a:solidFill>
              </a:defRPr>
            </a:lvl6pPr>
            <a:lvl7pPr lvl="6" indent="0" algn="ctr" rtl="0">
              <a:spcBef>
                <a:spcPts val="0"/>
              </a:spcBef>
              <a:spcAft>
                <a:spcPts val="0"/>
              </a:spcAft>
              <a:buClr>
                <a:schemeClr val="dk1"/>
              </a:buClr>
              <a:buSzPts val="1400"/>
              <a:buFont typeface="Arial"/>
              <a:buNone/>
              <a:defRPr sz="4200" b="1">
                <a:solidFill>
                  <a:schemeClr val="dk1"/>
                </a:solidFill>
              </a:defRPr>
            </a:lvl7pPr>
            <a:lvl8pPr lvl="7" indent="0" algn="ctr" rtl="0">
              <a:spcBef>
                <a:spcPts val="0"/>
              </a:spcBef>
              <a:spcAft>
                <a:spcPts val="0"/>
              </a:spcAft>
              <a:buClr>
                <a:schemeClr val="dk1"/>
              </a:buClr>
              <a:buSzPts val="1400"/>
              <a:buFont typeface="Arial"/>
              <a:buNone/>
              <a:defRPr sz="4200" b="1">
                <a:solidFill>
                  <a:schemeClr val="dk1"/>
                </a:solidFill>
              </a:defRPr>
            </a:lvl8pPr>
            <a:lvl9pPr lvl="8" indent="0" algn="ctr" rtl="0">
              <a:spcBef>
                <a:spcPts val="0"/>
              </a:spcBef>
              <a:spcAft>
                <a:spcPts val="0"/>
              </a:spcAft>
              <a:buClr>
                <a:schemeClr val="dk1"/>
              </a:buClr>
              <a:buSzPts val="1400"/>
              <a:buFont typeface="Arial"/>
              <a:buNone/>
              <a:defRPr sz="4200" b="1">
                <a:solidFill>
                  <a:schemeClr val="dk1"/>
                </a:solidFill>
              </a:defRPr>
            </a:lvl9pPr>
          </a:lstStyle>
          <a:p>
            <a:endParaRPr/>
          </a:p>
        </p:txBody>
      </p:sp>
      <p:sp>
        <p:nvSpPr>
          <p:cNvPr id="64" name="Google Shape;64;p18"/>
          <p:cNvSpPr txBox="1">
            <a:spLocks noGrp="1"/>
          </p:cNvSpPr>
          <p:nvPr>
            <p:ph type="subTitle" idx="1"/>
          </p:nvPr>
        </p:nvSpPr>
        <p:spPr>
          <a:xfrm>
            <a:off x="5451275" y="571350"/>
            <a:ext cx="2904600" cy="123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70" name="Google Shape;70;p20"/>
          <p:cNvSpPr txBox="1">
            <a:spLocks noGrp="1"/>
          </p:cNvSpPr>
          <p:nvPr>
            <p:ph type="subTitle" idx="1"/>
          </p:nvPr>
        </p:nvSpPr>
        <p:spPr>
          <a:xfrm>
            <a:off x="360625" y="1005325"/>
            <a:ext cx="7508700" cy="3570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71" name="Google Shape;71;p2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7375" y="3799423"/>
            <a:ext cx="3464700" cy="9615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and intro" type="title">
  <p:cSld name="TITLE">
    <p:spTree>
      <p:nvGrpSpPr>
        <p:cNvPr id="1" name="Shape 72"/>
        <p:cNvGrpSpPr/>
        <p:nvPr/>
      </p:nvGrpSpPr>
      <p:grpSpPr>
        <a:xfrm>
          <a:off x="0" y="0"/>
          <a:ext cx="0" cy="0"/>
          <a:chOff x="0" y="0"/>
          <a:chExt cx="0" cy="0"/>
        </a:xfrm>
      </p:grpSpPr>
      <p:sp>
        <p:nvSpPr>
          <p:cNvPr id="73" name="Google Shape;73;p21"/>
          <p:cNvSpPr txBox="1">
            <a:spLocks noGrp="1"/>
          </p:cNvSpPr>
          <p:nvPr>
            <p:ph type="ctrTitle"/>
          </p:nvPr>
        </p:nvSpPr>
        <p:spPr>
          <a:xfrm>
            <a:off x="311708" y="2116175"/>
            <a:ext cx="8520600" cy="2052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400"/>
              <a:buFont typeface="Arial"/>
              <a:buNone/>
              <a:defRPr sz="5200" b="1">
                <a:solidFill>
                  <a:schemeClr val="dk1"/>
                </a:solidFill>
              </a:defRPr>
            </a:lvl2pPr>
            <a:lvl3pPr lvl="2" indent="0" algn="ctr">
              <a:spcBef>
                <a:spcPts val="0"/>
              </a:spcBef>
              <a:spcAft>
                <a:spcPts val="0"/>
              </a:spcAft>
              <a:buClr>
                <a:schemeClr val="dk1"/>
              </a:buClr>
              <a:buSzPts val="1400"/>
              <a:buFont typeface="Arial"/>
              <a:buNone/>
              <a:defRPr sz="5200" b="1">
                <a:solidFill>
                  <a:schemeClr val="dk1"/>
                </a:solidFill>
              </a:defRPr>
            </a:lvl3pPr>
            <a:lvl4pPr lvl="3" indent="0" algn="ctr">
              <a:spcBef>
                <a:spcPts val="0"/>
              </a:spcBef>
              <a:spcAft>
                <a:spcPts val="0"/>
              </a:spcAft>
              <a:buClr>
                <a:schemeClr val="dk1"/>
              </a:buClr>
              <a:buSzPts val="1400"/>
              <a:buFont typeface="Arial"/>
              <a:buNone/>
              <a:defRPr sz="5200" b="1">
                <a:solidFill>
                  <a:schemeClr val="dk1"/>
                </a:solidFill>
              </a:defRPr>
            </a:lvl4pPr>
            <a:lvl5pPr lvl="4" indent="0" algn="ctr">
              <a:spcBef>
                <a:spcPts val="0"/>
              </a:spcBef>
              <a:spcAft>
                <a:spcPts val="0"/>
              </a:spcAft>
              <a:buClr>
                <a:schemeClr val="dk1"/>
              </a:buClr>
              <a:buSzPts val="1400"/>
              <a:buFont typeface="Arial"/>
              <a:buNone/>
              <a:defRPr sz="5200" b="1">
                <a:solidFill>
                  <a:schemeClr val="dk1"/>
                </a:solidFill>
              </a:defRPr>
            </a:lvl5pPr>
            <a:lvl6pPr lvl="5" indent="0" algn="ctr">
              <a:spcBef>
                <a:spcPts val="0"/>
              </a:spcBef>
              <a:spcAft>
                <a:spcPts val="0"/>
              </a:spcAft>
              <a:buClr>
                <a:schemeClr val="dk1"/>
              </a:buClr>
              <a:buSzPts val="1400"/>
              <a:buFont typeface="Arial"/>
              <a:buNone/>
              <a:defRPr sz="5200" b="1">
                <a:solidFill>
                  <a:schemeClr val="dk1"/>
                </a:solidFill>
              </a:defRPr>
            </a:lvl6pPr>
            <a:lvl7pPr lvl="6" indent="0" algn="ctr">
              <a:spcBef>
                <a:spcPts val="0"/>
              </a:spcBef>
              <a:spcAft>
                <a:spcPts val="0"/>
              </a:spcAft>
              <a:buClr>
                <a:schemeClr val="dk1"/>
              </a:buClr>
              <a:buSzPts val="1400"/>
              <a:buFont typeface="Arial"/>
              <a:buNone/>
              <a:defRPr sz="5200" b="1">
                <a:solidFill>
                  <a:schemeClr val="dk1"/>
                </a:solidFill>
              </a:defRPr>
            </a:lvl7pPr>
            <a:lvl8pPr lvl="7" indent="0" algn="ctr">
              <a:spcBef>
                <a:spcPts val="0"/>
              </a:spcBef>
              <a:spcAft>
                <a:spcPts val="0"/>
              </a:spcAft>
              <a:buClr>
                <a:schemeClr val="dk1"/>
              </a:buClr>
              <a:buSzPts val="1400"/>
              <a:buFont typeface="Arial"/>
              <a:buNone/>
              <a:defRPr sz="5200" b="1">
                <a:solidFill>
                  <a:schemeClr val="dk1"/>
                </a:solidFill>
              </a:defRPr>
            </a:lvl8pPr>
            <a:lvl9pPr lvl="8" indent="0" algn="ctr">
              <a:spcBef>
                <a:spcPts val="0"/>
              </a:spcBef>
              <a:spcAft>
                <a:spcPts val="0"/>
              </a:spcAft>
              <a:buClr>
                <a:schemeClr val="dk1"/>
              </a:buClr>
              <a:buSzPts val="1400"/>
              <a:buFont typeface="Arial"/>
              <a:buNone/>
              <a:defRPr sz="5200" b="1">
                <a:solidFill>
                  <a:schemeClr val="dk1"/>
                </a:solidFill>
              </a:defRPr>
            </a:lvl9pPr>
          </a:lstStyle>
          <a:p>
            <a:endParaRPr/>
          </a:p>
        </p:txBody>
      </p:sp>
      <p:sp>
        <p:nvSpPr>
          <p:cNvPr id="74" name="Google Shape;74;p21"/>
          <p:cNvSpPr txBox="1">
            <a:spLocks noGrp="1"/>
          </p:cNvSpPr>
          <p:nvPr>
            <p:ph type="subTitle" idx="1"/>
          </p:nvPr>
        </p:nvSpPr>
        <p:spPr>
          <a:xfrm>
            <a:off x="311700" y="4205725"/>
            <a:ext cx="8151600" cy="792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800" b="1"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75" name="Google Shape;75;p21" descr="ASU_Horiz_RGB_Digital_MaroonGold.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245068" y="187047"/>
            <a:ext cx="3844969" cy="1067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hapter break agenda">
  <p:cSld name="Custom Layout 1 1_1">
    <p:bg>
      <p:bgPr>
        <a:solidFill>
          <a:srgbClr val="000000"/>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64100" y="2045225"/>
            <a:ext cx="2787600" cy="572700"/>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Clr>
                <a:srgbClr val="FFFFFF"/>
              </a:buClr>
              <a:buSzPts val="4800"/>
              <a:buFont typeface="Arial"/>
              <a:buNone/>
              <a:defRPr sz="4800" b="1" i="0" u="none" strike="noStrike" cap="none">
                <a:solidFill>
                  <a:srgbClr val="FFFFFF"/>
                </a:solidFill>
                <a:latin typeface="Arial"/>
                <a:ea typeface="Arial"/>
                <a:cs typeface="Arial"/>
                <a:sym typeface="Arial"/>
              </a:defRPr>
            </a:lvl1pPr>
            <a:lvl2pPr lvl="1" indent="0" algn="r" rtl="0">
              <a:spcBef>
                <a:spcPts val="0"/>
              </a:spcBef>
              <a:spcAft>
                <a:spcPts val="0"/>
              </a:spcAft>
              <a:buClr>
                <a:srgbClr val="FFFFFF"/>
              </a:buClr>
              <a:buSzPts val="4800"/>
              <a:buFont typeface="Arial"/>
              <a:buNone/>
              <a:defRPr sz="4800" b="1">
                <a:solidFill>
                  <a:srgbClr val="FFFFFF"/>
                </a:solidFill>
              </a:defRPr>
            </a:lvl2pPr>
            <a:lvl3pPr lvl="2" indent="0" algn="r" rtl="0">
              <a:spcBef>
                <a:spcPts val="0"/>
              </a:spcBef>
              <a:spcAft>
                <a:spcPts val="0"/>
              </a:spcAft>
              <a:buClr>
                <a:srgbClr val="FFFFFF"/>
              </a:buClr>
              <a:buSzPts val="4800"/>
              <a:buFont typeface="Arial"/>
              <a:buNone/>
              <a:defRPr sz="4800" b="1">
                <a:solidFill>
                  <a:srgbClr val="FFFFFF"/>
                </a:solidFill>
              </a:defRPr>
            </a:lvl3pPr>
            <a:lvl4pPr lvl="3" indent="0" algn="r" rtl="0">
              <a:spcBef>
                <a:spcPts val="0"/>
              </a:spcBef>
              <a:spcAft>
                <a:spcPts val="0"/>
              </a:spcAft>
              <a:buClr>
                <a:srgbClr val="FFFFFF"/>
              </a:buClr>
              <a:buSzPts val="4800"/>
              <a:buFont typeface="Arial"/>
              <a:buNone/>
              <a:defRPr sz="4800" b="1">
                <a:solidFill>
                  <a:srgbClr val="FFFFFF"/>
                </a:solidFill>
              </a:defRPr>
            </a:lvl4pPr>
            <a:lvl5pPr lvl="4" indent="0" algn="r" rtl="0">
              <a:spcBef>
                <a:spcPts val="0"/>
              </a:spcBef>
              <a:spcAft>
                <a:spcPts val="0"/>
              </a:spcAft>
              <a:buClr>
                <a:srgbClr val="FFFFFF"/>
              </a:buClr>
              <a:buSzPts val="4800"/>
              <a:buFont typeface="Arial"/>
              <a:buNone/>
              <a:defRPr sz="4800" b="1">
                <a:solidFill>
                  <a:srgbClr val="FFFFFF"/>
                </a:solidFill>
              </a:defRPr>
            </a:lvl5pPr>
            <a:lvl6pPr lvl="5" indent="0" algn="r" rtl="0">
              <a:spcBef>
                <a:spcPts val="0"/>
              </a:spcBef>
              <a:spcAft>
                <a:spcPts val="0"/>
              </a:spcAft>
              <a:buClr>
                <a:srgbClr val="FFFFFF"/>
              </a:buClr>
              <a:buSzPts val="4800"/>
              <a:buFont typeface="Arial"/>
              <a:buNone/>
              <a:defRPr sz="4800" b="1">
                <a:solidFill>
                  <a:srgbClr val="FFFFFF"/>
                </a:solidFill>
              </a:defRPr>
            </a:lvl6pPr>
            <a:lvl7pPr lvl="6" indent="0" algn="r" rtl="0">
              <a:spcBef>
                <a:spcPts val="0"/>
              </a:spcBef>
              <a:spcAft>
                <a:spcPts val="0"/>
              </a:spcAft>
              <a:buClr>
                <a:srgbClr val="FFFFFF"/>
              </a:buClr>
              <a:buSzPts val="4800"/>
              <a:buFont typeface="Arial"/>
              <a:buNone/>
              <a:defRPr sz="4800" b="1">
                <a:solidFill>
                  <a:srgbClr val="FFFFFF"/>
                </a:solidFill>
              </a:defRPr>
            </a:lvl7pPr>
            <a:lvl8pPr lvl="7" indent="0" algn="r" rtl="0">
              <a:spcBef>
                <a:spcPts val="0"/>
              </a:spcBef>
              <a:spcAft>
                <a:spcPts val="0"/>
              </a:spcAft>
              <a:buClr>
                <a:srgbClr val="FFFFFF"/>
              </a:buClr>
              <a:buSzPts val="4800"/>
              <a:buFont typeface="Arial"/>
              <a:buNone/>
              <a:defRPr sz="4800" b="1">
                <a:solidFill>
                  <a:srgbClr val="FFFFFF"/>
                </a:solidFill>
              </a:defRPr>
            </a:lvl8pPr>
            <a:lvl9pPr lvl="8" indent="0" algn="r" rtl="0">
              <a:spcBef>
                <a:spcPts val="0"/>
              </a:spcBef>
              <a:spcAft>
                <a:spcPts val="0"/>
              </a:spcAft>
              <a:buClr>
                <a:srgbClr val="FFFFFF"/>
              </a:buClr>
              <a:buSzPts val="4800"/>
              <a:buFont typeface="Arial"/>
              <a:buNone/>
              <a:defRPr sz="4800" b="1">
                <a:solidFill>
                  <a:srgbClr val="FFFFFF"/>
                </a:solidFill>
              </a:defRPr>
            </a:lvl9pPr>
          </a:lstStyle>
          <a:p>
            <a:endParaRPr/>
          </a:p>
        </p:txBody>
      </p:sp>
      <p:sp>
        <p:nvSpPr>
          <p:cNvPr id="14" name="Google Shape;14;p3"/>
          <p:cNvSpPr txBox="1"/>
          <p:nvPr/>
        </p:nvSpPr>
        <p:spPr>
          <a:xfrm>
            <a:off x="3664990" y="371598"/>
            <a:ext cx="1057200" cy="3531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500" b="0" i="0" u="none" strike="noStrike" cap="none">
                <a:solidFill>
                  <a:schemeClr val="accent1"/>
                </a:solidFill>
                <a:latin typeface="Arial"/>
                <a:ea typeface="Arial"/>
                <a:cs typeface="Arial"/>
                <a:sym typeface="Arial"/>
              </a:rPr>
              <a:t>{</a:t>
            </a:r>
            <a:endParaRPr sz="1100">
              <a:solidFill>
                <a:schemeClr val="accent1"/>
              </a:solidFill>
            </a:endParaRPr>
          </a:p>
        </p:txBody>
      </p:sp>
      <p:sp>
        <p:nvSpPr>
          <p:cNvPr id="15" name="Google Shape;15;p3"/>
          <p:cNvSpPr txBox="1">
            <a:spLocks noGrp="1"/>
          </p:cNvSpPr>
          <p:nvPr>
            <p:ph type="subTitle" idx="1"/>
          </p:nvPr>
        </p:nvSpPr>
        <p:spPr>
          <a:xfrm>
            <a:off x="4925925" y="1039900"/>
            <a:ext cx="3589500" cy="2755800"/>
          </a:xfrm>
          <a:prstGeom prst="rect">
            <a:avLst/>
          </a:prstGeom>
        </p:spPr>
        <p:txBody>
          <a:bodyPr spcFirstLastPara="1" wrap="square" lIns="91425" tIns="91425" rIns="91425" bIns="91425" anchor="ctr" anchorCtr="0"/>
          <a:lstStyle>
            <a:lvl1pPr marL="457200" lvl="0" indent="-228600">
              <a:spcBef>
                <a:spcPts val="0"/>
              </a:spcBef>
              <a:spcAft>
                <a:spcPts val="0"/>
              </a:spcAft>
              <a:buNone/>
              <a:defRPr b="1">
                <a:solidFill>
                  <a:srgbClr val="FFFFFF"/>
                </a:solidFill>
              </a:defRPr>
            </a:lvl1pPr>
            <a:lvl2pPr lvl="1">
              <a:spcBef>
                <a:spcPts val="1600"/>
              </a:spcBef>
              <a:spcAft>
                <a:spcPts val="0"/>
              </a:spcAft>
              <a:buNone/>
              <a:defRPr b="1">
                <a:solidFill>
                  <a:srgbClr val="FFFFFF"/>
                </a:solidFill>
              </a:defRPr>
            </a:lvl2pPr>
            <a:lvl3pPr lvl="2">
              <a:spcBef>
                <a:spcPts val="1600"/>
              </a:spcBef>
              <a:spcAft>
                <a:spcPts val="0"/>
              </a:spcAft>
              <a:buNone/>
              <a:defRPr b="1">
                <a:solidFill>
                  <a:srgbClr val="FFFFFF"/>
                </a:solidFill>
              </a:defRPr>
            </a:lvl3pPr>
            <a:lvl4pPr lvl="3">
              <a:spcBef>
                <a:spcPts val="1600"/>
              </a:spcBef>
              <a:spcAft>
                <a:spcPts val="0"/>
              </a:spcAft>
              <a:buNone/>
              <a:defRPr b="1">
                <a:solidFill>
                  <a:srgbClr val="FFFFFF"/>
                </a:solidFill>
              </a:defRPr>
            </a:lvl4pPr>
            <a:lvl5pPr lvl="4">
              <a:spcBef>
                <a:spcPts val="1600"/>
              </a:spcBef>
              <a:spcAft>
                <a:spcPts val="0"/>
              </a:spcAft>
              <a:buNone/>
              <a:defRPr b="1">
                <a:solidFill>
                  <a:srgbClr val="FFFFFF"/>
                </a:solidFill>
              </a:defRPr>
            </a:lvl5pPr>
            <a:lvl6pPr lvl="5">
              <a:spcBef>
                <a:spcPts val="1600"/>
              </a:spcBef>
              <a:spcAft>
                <a:spcPts val="0"/>
              </a:spcAft>
              <a:buNone/>
              <a:defRPr b="1">
                <a:solidFill>
                  <a:srgbClr val="FFFFFF"/>
                </a:solidFill>
              </a:defRPr>
            </a:lvl6pPr>
            <a:lvl7pPr lvl="6">
              <a:spcBef>
                <a:spcPts val="1600"/>
              </a:spcBef>
              <a:spcAft>
                <a:spcPts val="0"/>
              </a:spcAft>
              <a:buNone/>
              <a:defRPr b="1">
                <a:solidFill>
                  <a:srgbClr val="FFFFFF"/>
                </a:solidFill>
              </a:defRPr>
            </a:lvl7pPr>
            <a:lvl8pPr lvl="7">
              <a:spcBef>
                <a:spcPts val="1600"/>
              </a:spcBef>
              <a:spcAft>
                <a:spcPts val="0"/>
              </a:spcAft>
              <a:buNone/>
              <a:defRPr b="1">
                <a:solidFill>
                  <a:srgbClr val="FFFFFF"/>
                </a:solidFill>
              </a:defRPr>
            </a:lvl8pPr>
            <a:lvl9pPr lvl="8">
              <a:spcBef>
                <a:spcPts val="1600"/>
              </a:spcBef>
              <a:spcAft>
                <a:spcPts val="1600"/>
              </a:spcAft>
              <a:buNone/>
              <a:defRPr b="1">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old chapter break or bold statement gold">
  <p:cSld name="Gold chapter break or bold statement gold">
    <p:bg>
      <p:bgPr>
        <a:solidFill>
          <a:schemeClr val="accent1"/>
        </a:solidFill>
        <a:effectLst/>
      </p:bgPr>
    </p:bg>
    <p:spTree>
      <p:nvGrpSpPr>
        <p:cNvPr id="1" name="Shape 76"/>
        <p:cNvGrpSpPr/>
        <p:nvPr/>
      </p:nvGrpSpPr>
      <p:grpSpPr>
        <a:xfrm>
          <a:off x="0" y="0"/>
          <a:ext cx="0" cy="0"/>
          <a:chOff x="0" y="0"/>
          <a:chExt cx="0" cy="0"/>
        </a:xfrm>
      </p:grpSpPr>
      <p:sp>
        <p:nvSpPr>
          <p:cNvPr id="77" name="Google Shape;77;p22"/>
          <p:cNvSpPr txBox="1">
            <a:spLocks noGrp="1"/>
          </p:cNvSpPr>
          <p:nvPr>
            <p:ph type="title"/>
          </p:nvPr>
        </p:nvSpPr>
        <p:spPr>
          <a:xfrm>
            <a:off x="311700" y="826025"/>
            <a:ext cx="62463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6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6200" b="1">
                <a:solidFill>
                  <a:schemeClr val="dk1"/>
                </a:solidFill>
              </a:defRPr>
            </a:lvl2pPr>
            <a:lvl3pPr lvl="2" indent="0" rtl="0">
              <a:spcBef>
                <a:spcPts val="0"/>
              </a:spcBef>
              <a:spcAft>
                <a:spcPts val="0"/>
              </a:spcAft>
              <a:buClr>
                <a:schemeClr val="dk1"/>
              </a:buClr>
              <a:buSzPts val="1400"/>
              <a:buFont typeface="Arial"/>
              <a:buNone/>
              <a:defRPr sz="6200" b="1">
                <a:solidFill>
                  <a:schemeClr val="dk1"/>
                </a:solidFill>
              </a:defRPr>
            </a:lvl3pPr>
            <a:lvl4pPr lvl="3" indent="0" rtl="0">
              <a:spcBef>
                <a:spcPts val="0"/>
              </a:spcBef>
              <a:spcAft>
                <a:spcPts val="0"/>
              </a:spcAft>
              <a:buClr>
                <a:schemeClr val="dk1"/>
              </a:buClr>
              <a:buSzPts val="1400"/>
              <a:buFont typeface="Arial"/>
              <a:buNone/>
              <a:defRPr sz="6200" b="1">
                <a:solidFill>
                  <a:schemeClr val="dk1"/>
                </a:solidFill>
              </a:defRPr>
            </a:lvl4pPr>
            <a:lvl5pPr lvl="4" indent="0" rtl="0">
              <a:spcBef>
                <a:spcPts val="0"/>
              </a:spcBef>
              <a:spcAft>
                <a:spcPts val="0"/>
              </a:spcAft>
              <a:buClr>
                <a:schemeClr val="dk1"/>
              </a:buClr>
              <a:buSzPts val="1400"/>
              <a:buFont typeface="Arial"/>
              <a:buNone/>
              <a:defRPr sz="6200" b="1">
                <a:solidFill>
                  <a:schemeClr val="dk1"/>
                </a:solidFill>
              </a:defRPr>
            </a:lvl5pPr>
            <a:lvl6pPr lvl="5" indent="0" rtl="0">
              <a:spcBef>
                <a:spcPts val="0"/>
              </a:spcBef>
              <a:spcAft>
                <a:spcPts val="0"/>
              </a:spcAft>
              <a:buClr>
                <a:schemeClr val="dk1"/>
              </a:buClr>
              <a:buSzPts val="1400"/>
              <a:buFont typeface="Arial"/>
              <a:buNone/>
              <a:defRPr sz="6200" b="1">
                <a:solidFill>
                  <a:schemeClr val="dk1"/>
                </a:solidFill>
              </a:defRPr>
            </a:lvl6pPr>
            <a:lvl7pPr lvl="6" indent="0" rtl="0">
              <a:spcBef>
                <a:spcPts val="0"/>
              </a:spcBef>
              <a:spcAft>
                <a:spcPts val="0"/>
              </a:spcAft>
              <a:buClr>
                <a:schemeClr val="dk1"/>
              </a:buClr>
              <a:buSzPts val="1400"/>
              <a:buFont typeface="Arial"/>
              <a:buNone/>
              <a:defRPr sz="6200" b="1">
                <a:solidFill>
                  <a:schemeClr val="dk1"/>
                </a:solidFill>
              </a:defRPr>
            </a:lvl7pPr>
            <a:lvl8pPr lvl="7" indent="0" rtl="0">
              <a:spcBef>
                <a:spcPts val="0"/>
              </a:spcBef>
              <a:spcAft>
                <a:spcPts val="0"/>
              </a:spcAft>
              <a:buClr>
                <a:schemeClr val="dk1"/>
              </a:buClr>
              <a:buSzPts val="1400"/>
              <a:buFont typeface="Arial"/>
              <a:buNone/>
              <a:defRPr sz="6200" b="1">
                <a:solidFill>
                  <a:schemeClr val="dk1"/>
                </a:solidFill>
              </a:defRPr>
            </a:lvl8pPr>
            <a:lvl9pPr lvl="8" indent="0" rtl="0">
              <a:spcBef>
                <a:spcPts val="0"/>
              </a:spcBef>
              <a:spcAft>
                <a:spcPts val="0"/>
              </a:spcAft>
              <a:buClr>
                <a:schemeClr val="dk1"/>
              </a:buClr>
              <a:buSzPts val="1400"/>
              <a:buFont typeface="Arial"/>
              <a:buNone/>
              <a:defRPr sz="6200" b="1">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hapter break agenda">
  <p:cSld name="Chapter break agenda">
    <p:bg>
      <p:bgPr>
        <a:solidFill>
          <a:srgbClr val="000000"/>
        </a:solidFill>
        <a:effectLst/>
      </p:bgPr>
    </p:bg>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a:off x="464100" y="2045225"/>
            <a:ext cx="2787600" cy="572700"/>
          </a:xfrm>
          <a:prstGeom prst="rect">
            <a:avLst/>
          </a:prstGeom>
          <a:noFill/>
          <a:ln>
            <a:noFill/>
          </a:ln>
        </p:spPr>
        <p:txBody>
          <a:bodyPr spcFirstLastPara="1" wrap="square" lIns="91425" tIns="91425" rIns="91425" bIns="91425" anchor="ctr" anchorCtr="0"/>
          <a:lstStyle>
            <a:lvl1pPr marL="0" marR="0" lvl="0" indent="0" algn="r" rtl="0">
              <a:lnSpc>
                <a:spcPct val="100000"/>
              </a:lnSpc>
              <a:spcBef>
                <a:spcPts val="0"/>
              </a:spcBef>
              <a:spcAft>
                <a:spcPts val="0"/>
              </a:spcAft>
              <a:buClr>
                <a:srgbClr val="FFFFFF"/>
              </a:buClr>
              <a:buSzPts val="1400"/>
              <a:buFont typeface="Arial"/>
              <a:buNone/>
              <a:defRPr sz="4800" b="1" i="0" u="none" strike="noStrike" cap="none">
                <a:solidFill>
                  <a:srgbClr val="FFFFFF"/>
                </a:solidFill>
                <a:latin typeface="Arial"/>
                <a:ea typeface="Arial"/>
                <a:cs typeface="Arial"/>
                <a:sym typeface="Arial"/>
              </a:defRPr>
            </a:lvl1pPr>
            <a:lvl2pPr lvl="1" indent="0" algn="r" rtl="0">
              <a:spcBef>
                <a:spcPts val="0"/>
              </a:spcBef>
              <a:spcAft>
                <a:spcPts val="0"/>
              </a:spcAft>
              <a:buClr>
                <a:srgbClr val="FFFFFF"/>
              </a:buClr>
              <a:buSzPts val="1400"/>
              <a:buFont typeface="Arial"/>
              <a:buNone/>
              <a:defRPr sz="4800" b="1">
                <a:solidFill>
                  <a:srgbClr val="FFFFFF"/>
                </a:solidFill>
              </a:defRPr>
            </a:lvl2pPr>
            <a:lvl3pPr lvl="2" indent="0" algn="r" rtl="0">
              <a:spcBef>
                <a:spcPts val="0"/>
              </a:spcBef>
              <a:spcAft>
                <a:spcPts val="0"/>
              </a:spcAft>
              <a:buClr>
                <a:srgbClr val="FFFFFF"/>
              </a:buClr>
              <a:buSzPts val="1400"/>
              <a:buFont typeface="Arial"/>
              <a:buNone/>
              <a:defRPr sz="4800" b="1">
                <a:solidFill>
                  <a:srgbClr val="FFFFFF"/>
                </a:solidFill>
              </a:defRPr>
            </a:lvl3pPr>
            <a:lvl4pPr lvl="3" indent="0" algn="r" rtl="0">
              <a:spcBef>
                <a:spcPts val="0"/>
              </a:spcBef>
              <a:spcAft>
                <a:spcPts val="0"/>
              </a:spcAft>
              <a:buClr>
                <a:srgbClr val="FFFFFF"/>
              </a:buClr>
              <a:buSzPts val="1400"/>
              <a:buFont typeface="Arial"/>
              <a:buNone/>
              <a:defRPr sz="4800" b="1">
                <a:solidFill>
                  <a:srgbClr val="FFFFFF"/>
                </a:solidFill>
              </a:defRPr>
            </a:lvl4pPr>
            <a:lvl5pPr lvl="4" indent="0" algn="r" rtl="0">
              <a:spcBef>
                <a:spcPts val="0"/>
              </a:spcBef>
              <a:spcAft>
                <a:spcPts val="0"/>
              </a:spcAft>
              <a:buClr>
                <a:srgbClr val="FFFFFF"/>
              </a:buClr>
              <a:buSzPts val="1400"/>
              <a:buFont typeface="Arial"/>
              <a:buNone/>
              <a:defRPr sz="4800" b="1">
                <a:solidFill>
                  <a:srgbClr val="FFFFFF"/>
                </a:solidFill>
              </a:defRPr>
            </a:lvl5pPr>
            <a:lvl6pPr lvl="5" indent="0" algn="r" rtl="0">
              <a:spcBef>
                <a:spcPts val="0"/>
              </a:spcBef>
              <a:spcAft>
                <a:spcPts val="0"/>
              </a:spcAft>
              <a:buClr>
                <a:srgbClr val="FFFFFF"/>
              </a:buClr>
              <a:buSzPts val="1400"/>
              <a:buFont typeface="Arial"/>
              <a:buNone/>
              <a:defRPr sz="4800" b="1">
                <a:solidFill>
                  <a:srgbClr val="FFFFFF"/>
                </a:solidFill>
              </a:defRPr>
            </a:lvl6pPr>
            <a:lvl7pPr lvl="6" indent="0" algn="r" rtl="0">
              <a:spcBef>
                <a:spcPts val="0"/>
              </a:spcBef>
              <a:spcAft>
                <a:spcPts val="0"/>
              </a:spcAft>
              <a:buClr>
                <a:srgbClr val="FFFFFF"/>
              </a:buClr>
              <a:buSzPts val="1400"/>
              <a:buFont typeface="Arial"/>
              <a:buNone/>
              <a:defRPr sz="4800" b="1">
                <a:solidFill>
                  <a:srgbClr val="FFFFFF"/>
                </a:solidFill>
              </a:defRPr>
            </a:lvl7pPr>
            <a:lvl8pPr lvl="7" indent="0" algn="r" rtl="0">
              <a:spcBef>
                <a:spcPts val="0"/>
              </a:spcBef>
              <a:spcAft>
                <a:spcPts val="0"/>
              </a:spcAft>
              <a:buClr>
                <a:srgbClr val="FFFFFF"/>
              </a:buClr>
              <a:buSzPts val="1400"/>
              <a:buFont typeface="Arial"/>
              <a:buNone/>
              <a:defRPr sz="4800" b="1">
                <a:solidFill>
                  <a:srgbClr val="FFFFFF"/>
                </a:solidFill>
              </a:defRPr>
            </a:lvl8pPr>
            <a:lvl9pPr lvl="8" indent="0" algn="r" rtl="0">
              <a:spcBef>
                <a:spcPts val="0"/>
              </a:spcBef>
              <a:spcAft>
                <a:spcPts val="0"/>
              </a:spcAft>
              <a:buClr>
                <a:srgbClr val="FFFFFF"/>
              </a:buClr>
              <a:buSzPts val="1400"/>
              <a:buFont typeface="Arial"/>
              <a:buNone/>
              <a:defRPr sz="4800" b="1">
                <a:solidFill>
                  <a:srgbClr val="FFFFFF"/>
                </a:solidFill>
              </a:defRPr>
            </a:lvl9pPr>
          </a:lstStyle>
          <a:p>
            <a:endParaRPr/>
          </a:p>
        </p:txBody>
      </p:sp>
      <p:sp>
        <p:nvSpPr>
          <p:cNvPr id="80" name="Google Shape;80;p23"/>
          <p:cNvSpPr txBox="1"/>
          <p:nvPr/>
        </p:nvSpPr>
        <p:spPr>
          <a:xfrm>
            <a:off x="3664989" y="371598"/>
            <a:ext cx="1057200" cy="3531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1"/>
              </a:buClr>
              <a:buFont typeface="Arial"/>
              <a:buNone/>
            </a:pPr>
            <a:r>
              <a:rPr lang="en" sz="22500" b="0" i="0" u="none" strike="noStrike" cap="none">
                <a:solidFill>
                  <a:schemeClr val="accent1"/>
                </a:solidFill>
                <a:latin typeface="Arial"/>
                <a:ea typeface="Arial"/>
                <a:cs typeface="Arial"/>
                <a:sym typeface="Arial"/>
              </a:rPr>
              <a:t>{</a:t>
            </a:r>
            <a:endParaRPr/>
          </a:p>
        </p:txBody>
      </p:sp>
      <p:sp>
        <p:nvSpPr>
          <p:cNvPr id="81" name="Google Shape;81;p23"/>
          <p:cNvSpPr txBox="1">
            <a:spLocks noGrp="1"/>
          </p:cNvSpPr>
          <p:nvPr>
            <p:ph type="subTitle" idx="1"/>
          </p:nvPr>
        </p:nvSpPr>
        <p:spPr>
          <a:xfrm>
            <a:off x="4925925" y="1039900"/>
            <a:ext cx="3589500" cy="27558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rgbClr val="000000"/>
              </a:buClr>
              <a:buSzPts val="1400"/>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2pPr>
            <a:lvl3pPr marL="914400" marR="0" lvl="2"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3pPr>
            <a:lvl4pPr marL="1371600" marR="0" lvl="3"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4pPr>
            <a:lvl5pPr marL="1828800" marR="0" lvl="4"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5pPr>
            <a:lvl6pPr marL="2286000" marR="0" lvl="5"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6pPr>
            <a:lvl7pPr marL="2743200" marR="0" lvl="6"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7pPr>
            <a:lvl8pPr marL="3200400" marR="0" lvl="7" indent="0" algn="l" rtl="0">
              <a:lnSpc>
                <a:spcPct val="115000"/>
              </a:lnSpc>
              <a:spcBef>
                <a:spcPts val="1600"/>
              </a:spcBef>
              <a:spcAft>
                <a:spcPts val="0"/>
              </a:spcAft>
              <a:buClr>
                <a:srgbClr val="000000"/>
              </a:buClr>
              <a:buSzPts val="1400"/>
              <a:buFont typeface="Arial"/>
              <a:buNone/>
              <a:defRPr sz="1400" b="1" i="0" u="none" strike="noStrike" cap="none">
                <a:solidFill>
                  <a:srgbClr val="FFFFFF"/>
                </a:solidFill>
                <a:latin typeface="Arial"/>
                <a:ea typeface="Arial"/>
                <a:cs typeface="Arial"/>
                <a:sym typeface="Arial"/>
              </a:defRPr>
            </a:lvl8pPr>
            <a:lvl9pPr marL="3657600" marR="0" lvl="8" indent="0" algn="l" rtl="0">
              <a:lnSpc>
                <a:spcPct val="115000"/>
              </a:lnSpc>
              <a:spcBef>
                <a:spcPts val="1600"/>
              </a:spcBef>
              <a:spcAft>
                <a:spcPts val="1600"/>
              </a:spcAft>
              <a:buClr>
                <a:srgbClr val="000000"/>
              </a:buClr>
              <a:buSzPts val="1400"/>
              <a:buFont typeface="Arial"/>
              <a:buNone/>
              <a:defRPr sz="1400" b="1" i="0" u="none" strike="noStrike" cap="none">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pter break bar">
  <p:cSld name="Chapter break bar">
    <p:spTree>
      <p:nvGrpSpPr>
        <p:cNvPr id="1" name="Shape 82"/>
        <p:cNvGrpSpPr/>
        <p:nvPr/>
      </p:nvGrpSpPr>
      <p:grpSpPr>
        <a:xfrm>
          <a:off x="0" y="0"/>
          <a:ext cx="0" cy="0"/>
          <a:chOff x="0" y="0"/>
          <a:chExt cx="0" cy="0"/>
        </a:xfrm>
      </p:grpSpPr>
      <p:sp>
        <p:nvSpPr>
          <p:cNvPr id="83" name="Google Shape;83;p24"/>
          <p:cNvSpPr/>
          <p:nvPr/>
        </p:nvSpPr>
        <p:spPr>
          <a:xfrm>
            <a:off x="0" y="1314450"/>
            <a:ext cx="9144000" cy="15432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lt1"/>
              </a:solidFill>
              <a:latin typeface="Arial"/>
              <a:ea typeface="Arial"/>
              <a:cs typeface="Arial"/>
              <a:sym typeface="Arial"/>
            </a:endParaRPr>
          </a:p>
        </p:txBody>
      </p:sp>
      <p:sp>
        <p:nvSpPr>
          <p:cNvPr id="84" name="Google Shape;84;p24"/>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2400" b="1">
                <a:solidFill>
                  <a:schemeClr val="dk1"/>
                </a:solidFill>
              </a:defRPr>
            </a:lvl2pPr>
            <a:lvl3pPr marL="0" marR="0" lvl="2" indent="0" algn="l" rtl="0">
              <a:spcBef>
                <a:spcPts val="0"/>
              </a:spcBef>
              <a:spcAft>
                <a:spcPts val="0"/>
              </a:spcAft>
              <a:buClr>
                <a:schemeClr val="dk1"/>
              </a:buClr>
              <a:buSzPts val="1400"/>
              <a:buFont typeface="Arial"/>
              <a:buNone/>
              <a:defRPr sz="2400" b="1">
                <a:solidFill>
                  <a:schemeClr val="dk1"/>
                </a:solidFill>
              </a:defRPr>
            </a:lvl3pPr>
            <a:lvl4pPr marL="0" marR="0" lvl="3" indent="0" algn="l" rtl="0">
              <a:spcBef>
                <a:spcPts val="0"/>
              </a:spcBef>
              <a:spcAft>
                <a:spcPts val="0"/>
              </a:spcAft>
              <a:buClr>
                <a:schemeClr val="dk1"/>
              </a:buClr>
              <a:buSzPts val="1400"/>
              <a:buFont typeface="Arial"/>
              <a:buNone/>
              <a:defRPr sz="2400" b="1">
                <a:solidFill>
                  <a:schemeClr val="dk1"/>
                </a:solidFill>
              </a:defRPr>
            </a:lvl4pPr>
            <a:lvl5pPr marL="0" marR="0" lvl="4" indent="0" algn="l" rtl="0">
              <a:spcBef>
                <a:spcPts val="0"/>
              </a:spcBef>
              <a:spcAft>
                <a:spcPts val="0"/>
              </a:spcAft>
              <a:buClr>
                <a:schemeClr val="dk1"/>
              </a:buClr>
              <a:buSzPts val="1400"/>
              <a:buFont typeface="Arial"/>
              <a:buNone/>
              <a:defRPr sz="2400" b="1">
                <a:solidFill>
                  <a:schemeClr val="dk1"/>
                </a:solidFill>
              </a:defRPr>
            </a:lvl5pPr>
            <a:lvl6pPr marL="0" marR="0" lvl="5" indent="0" algn="l" rtl="0">
              <a:spcBef>
                <a:spcPts val="0"/>
              </a:spcBef>
              <a:spcAft>
                <a:spcPts val="0"/>
              </a:spcAft>
              <a:buClr>
                <a:schemeClr val="dk1"/>
              </a:buClr>
              <a:buSzPts val="1400"/>
              <a:buFont typeface="Arial"/>
              <a:buNone/>
              <a:defRPr sz="2400" b="1">
                <a:solidFill>
                  <a:schemeClr val="dk1"/>
                </a:solidFill>
              </a:defRPr>
            </a:lvl6pPr>
            <a:lvl7pPr marL="0" marR="0" lvl="6" indent="0" algn="l" rtl="0">
              <a:spcBef>
                <a:spcPts val="0"/>
              </a:spcBef>
              <a:spcAft>
                <a:spcPts val="0"/>
              </a:spcAft>
              <a:buClr>
                <a:schemeClr val="dk1"/>
              </a:buClr>
              <a:buSzPts val="1400"/>
              <a:buFont typeface="Arial"/>
              <a:buNone/>
              <a:defRPr sz="2400" b="1">
                <a:solidFill>
                  <a:schemeClr val="dk1"/>
                </a:solidFill>
              </a:defRPr>
            </a:lvl7pPr>
            <a:lvl8pPr marL="0" marR="0" lvl="7" indent="0" algn="l" rtl="0">
              <a:spcBef>
                <a:spcPts val="0"/>
              </a:spcBef>
              <a:spcAft>
                <a:spcPts val="0"/>
              </a:spcAft>
              <a:buClr>
                <a:schemeClr val="dk1"/>
              </a:buClr>
              <a:buSzPts val="1400"/>
              <a:buFont typeface="Arial"/>
              <a:buNone/>
              <a:defRPr sz="2400" b="1">
                <a:solidFill>
                  <a:schemeClr val="dk1"/>
                </a:solidFill>
              </a:defRPr>
            </a:lvl8pPr>
            <a:lvl9pPr marL="0" marR="0" lvl="8" indent="0" algn="l" rtl="0">
              <a:spcBef>
                <a:spcPts val="0"/>
              </a:spcBef>
              <a:spcAft>
                <a:spcPts val="0"/>
              </a:spcAft>
              <a:buClr>
                <a:schemeClr val="dk1"/>
              </a:buClr>
              <a:buSzPts val="1400"/>
              <a:buFont typeface="Arial"/>
              <a:buNone/>
              <a:defRPr sz="2400" b="1">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hapter break maroon bar">
  <p:cSld name="Chapter break maroon bar">
    <p:spTree>
      <p:nvGrpSpPr>
        <p:cNvPr id="1" name="Shape 85"/>
        <p:cNvGrpSpPr/>
        <p:nvPr/>
      </p:nvGrpSpPr>
      <p:grpSpPr>
        <a:xfrm>
          <a:off x="0" y="0"/>
          <a:ext cx="0" cy="0"/>
          <a:chOff x="0" y="0"/>
          <a:chExt cx="0" cy="0"/>
        </a:xfrm>
      </p:grpSpPr>
      <p:sp>
        <p:nvSpPr>
          <p:cNvPr id="86" name="Google Shape;86;p25"/>
          <p:cNvSpPr/>
          <p:nvPr/>
        </p:nvSpPr>
        <p:spPr>
          <a:xfrm>
            <a:off x="0" y="1314450"/>
            <a:ext cx="9144000" cy="15432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Font typeface="Arial"/>
              <a:buNone/>
            </a:pPr>
            <a:endParaRPr sz="3700" b="1" i="0" u="none" strike="noStrike" cap="none">
              <a:solidFill>
                <a:schemeClr val="dk2"/>
              </a:solidFill>
              <a:latin typeface="Arial"/>
              <a:ea typeface="Arial"/>
              <a:cs typeface="Arial"/>
              <a:sym typeface="Arial"/>
            </a:endParaRPr>
          </a:p>
        </p:txBody>
      </p:sp>
      <p:sp>
        <p:nvSpPr>
          <p:cNvPr id="87" name="Google Shape;87;p25"/>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Arial"/>
              <a:buNone/>
              <a:defRPr sz="48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dk1"/>
              </a:buClr>
              <a:buSzPts val="1400"/>
              <a:buFont typeface="Arial"/>
              <a:buNone/>
              <a:defRPr sz="2400" b="1">
                <a:solidFill>
                  <a:schemeClr val="dk1"/>
                </a:solidFill>
              </a:defRPr>
            </a:lvl2pPr>
            <a:lvl3pPr marL="0" marR="0" lvl="2" indent="0" algn="l" rtl="0">
              <a:spcBef>
                <a:spcPts val="0"/>
              </a:spcBef>
              <a:spcAft>
                <a:spcPts val="0"/>
              </a:spcAft>
              <a:buClr>
                <a:schemeClr val="dk1"/>
              </a:buClr>
              <a:buSzPts val="1400"/>
              <a:buFont typeface="Arial"/>
              <a:buNone/>
              <a:defRPr sz="2400" b="1">
                <a:solidFill>
                  <a:schemeClr val="dk1"/>
                </a:solidFill>
              </a:defRPr>
            </a:lvl3pPr>
            <a:lvl4pPr marL="0" marR="0" lvl="3" indent="0" algn="l" rtl="0">
              <a:spcBef>
                <a:spcPts val="0"/>
              </a:spcBef>
              <a:spcAft>
                <a:spcPts val="0"/>
              </a:spcAft>
              <a:buClr>
                <a:schemeClr val="dk1"/>
              </a:buClr>
              <a:buSzPts val="1400"/>
              <a:buFont typeface="Arial"/>
              <a:buNone/>
              <a:defRPr sz="2400" b="1">
                <a:solidFill>
                  <a:schemeClr val="dk1"/>
                </a:solidFill>
              </a:defRPr>
            </a:lvl4pPr>
            <a:lvl5pPr marL="0" marR="0" lvl="4" indent="0" algn="l" rtl="0">
              <a:spcBef>
                <a:spcPts val="0"/>
              </a:spcBef>
              <a:spcAft>
                <a:spcPts val="0"/>
              </a:spcAft>
              <a:buClr>
                <a:schemeClr val="dk1"/>
              </a:buClr>
              <a:buSzPts val="1400"/>
              <a:buFont typeface="Arial"/>
              <a:buNone/>
              <a:defRPr sz="2400" b="1">
                <a:solidFill>
                  <a:schemeClr val="dk1"/>
                </a:solidFill>
              </a:defRPr>
            </a:lvl5pPr>
            <a:lvl6pPr marL="0" marR="0" lvl="5" indent="0" algn="l" rtl="0">
              <a:spcBef>
                <a:spcPts val="0"/>
              </a:spcBef>
              <a:spcAft>
                <a:spcPts val="0"/>
              </a:spcAft>
              <a:buClr>
                <a:schemeClr val="dk1"/>
              </a:buClr>
              <a:buSzPts val="1400"/>
              <a:buFont typeface="Arial"/>
              <a:buNone/>
              <a:defRPr sz="2400" b="1">
                <a:solidFill>
                  <a:schemeClr val="dk1"/>
                </a:solidFill>
              </a:defRPr>
            </a:lvl6pPr>
            <a:lvl7pPr marL="0" marR="0" lvl="6" indent="0" algn="l" rtl="0">
              <a:spcBef>
                <a:spcPts val="0"/>
              </a:spcBef>
              <a:spcAft>
                <a:spcPts val="0"/>
              </a:spcAft>
              <a:buClr>
                <a:schemeClr val="dk1"/>
              </a:buClr>
              <a:buSzPts val="1400"/>
              <a:buFont typeface="Arial"/>
              <a:buNone/>
              <a:defRPr sz="2400" b="1">
                <a:solidFill>
                  <a:schemeClr val="dk1"/>
                </a:solidFill>
              </a:defRPr>
            </a:lvl7pPr>
            <a:lvl8pPr marL="0" marR="0" lvl="7" indent="0" algn="l" rtl="0">
              <a:spcBef>
                <a:spcPts val="0"/>
              </a:spcBef>
              <a:spcAft>
                <a:spcPts val="0"/>
              </a:spcAft>
              <a:buClr>
                <a:schemeClr val="dk1"/>
              </a:buClr>
              <a:buSzPts val="1400"/>
              <a:buFont typeface="Arial"/>
              <a:buNone/>
              <a:defRPr sz="2400" b="1">
                <a:solidFill>
                  <a:schemeClr val="dk1"/>
                </a:solidFill>
              </a:defRPr>
            </a:lvl8pPr>
            <a:lvl9pPr marL="0" marR="0" lvl="8" indent="0" algn="l" rtl="0">
              <a:spcBef>
                <a:spcPts val="0"/>
              </a:spcBef>
              <a:spcAft>
                <a:spcPts val="0"/>
              </a:spcAft>
              <a:buClr>
                <a:schemeClr val="dk1"/>
              </a:buClr>
              <a:buSzPts val="1400"/>
              <a:buFont typeface="Arial"/>
              <a:buNone/>
              <a:defRPr sz="2400" b="1">
                <a:solidFill>
                  <a:schemeClr val="dk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line with 3 column 1">
  <p:cSld name="Headline with 3 column 1">
    <p:spTree>
      <p:nvGrpSpPr>
        <p:cNvPr id="1" name="Shape 88"/>
        <p:cNvGrpSpPr/>
        <p:nvPr/>
      </p:nvGrpSpPr>
      <p:grpSpPr>
        <a:xfrm>
          <a:off x="0" y="0"/>
          <a:ext cx="0" cy="0"/>
          <a:chOff x="0" y="0"/>
          <a:chExt cx="0" cy="0"/>
        </a:xfrm>
      </p:grpSpPr>
      <p:sp>
        <p:nvSpPr>
          <p:cNvPr id="89" name="Google Shape;89;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highlight>
                  <a:schemeClr val="accent1"/>
                </a:highlight>
              </a:defRPr>
            </a:lvl2pPr>
            <a:lvl3pPr lvl="2" indent="0" rtl="0">
              <a:spcBef>
                <a:spcPts val="0"/>
              </a:spcBef>
              <a:spcAft>
                <a:spcPts val="0"/>
              </a:spcAft>
              <a:buClr>
                <a:schemeClr val="dk1"/>
              </a:buClr>
              <a:buSzPts val="1400"/>
              <a:buFont typeface="Arial"/>
              <a:buNone/>
              <a:defRPr sz="2800" b="1">
                <a:solidFill>
                  <a:schemeClr val="dk1"/>
                </a:solidFill>
                <a:highlight>
                  <a:schemeClr val="accent1"/>
                </a:highlight>
              </a:defRPr>
            </a:lvl3pPr>
            <a:lvl4pPr lvl="3" indent="0" rtl="0">
              <a:spcBef>
                <a:spcPts val="0"/>
              </a:spcBef>
              <a:spcAft>
                <a:spcPts val="0"/>
              </a:spcAft>
              <a:buClr>
                <a:schemeClr val="dk1"/>
              </a:buClr>
              <a:buSzPts val="1400"/>
              <a:buFont typeface="Arial"/>
              <a:buNone/>
              <a:defRPr sz="2800" b="1">
                <a:solidFill>
                  <a:schemeClr val="dk1"/>
                </a:solidFill>
                <a:highlight>
                  <a:schemeClr val="accent1"/>
                </a:highlight>
              </a:defRPr>
            </a:lvl4pPr>
            <a:lvl5pPr lvl="4" indent="0" rtl="0">
              <a:spcBef>
                <a:spcPts val="0"/>
              </a:spcBef>
              <a:spcAft>
                <a:spcPts val="0"/>
              </a:spcAft>
              <a:buClr>
                <a:schemeClr val="dk1"/>
              </a:buClr>
              <a:buSzPts val="1400"/>
              <a:buFont typeface="Arial"/>
              <a:buNone/>
              <a:defRPr sz="2800" b="1">
                <a:solidFill>
                  <a:schemeClr val="dk1"/>
                </a:solidFill>
                <a:highlight>
                  <a:schemeClr val="accent1"/>
                </a:highlight>
              </a:defRPr>
            </a:lvl5pPr>
            <a:lvl6pPr lvl="5" indent="0" rtl="0">
              <a:spcBef>
                <a:spcPts val="0"/>
              </a:spcBef>
              <a:spcAft>
                <a:spcPts val="0"/>
              </a:spcAft>
              <a:buClr>
                <a:schemeClr val="dk1"/>
              </a:buClr>
              <a:buSzPts val="1400"/>
              <a:buFont typeface="Arial"/>
              <a:buNone/>
              <a:defRPr sz="2800" b="1">
                <a:solidFill>
                  <a:schemeClr val="dk1"/>
                </a:solidFill>
                <a:highlight>
                  <a:schemeClr val="accent1"/>
                </a:highlight>
              </a:defRPr>
            </a:lvl6pPr>
            <a:lvl7pPr lvl="6" indent="0" rtl="0">
              <a:spcBef>
                <a:spcPts val="0"/>
              </a:spcBef>
              <a:spcAft>
                <a:spcPts val="0"/>
              </a:spcAft>
              <a:buClr>
                <a:schemeClr val="dk1"/>
              </a:buClr>
              <a:buSzPts val="1400"/>
              <a:buFont typeface="Arial"/>
              <a:buNone/>
              <a:defRPr sz="2800" b="1">
                <a:solidFill>
                  <a:schemeClr val="dk1"/>
                </a:solidFill>
                <a:highlight>
                  <a:schemeClr val="accent1"/>
                </a:highlight>
              </a:defRPr>
            </a:lvl7pPr>
            <a:lvl8pPr lvl="7" indent="0" rtl="0">
              <a:spcBef>
                <a:spcPts val="0"/>
              </a:spcBef>
              <a:spcAft>
                <a:spcPts val="0"/>
              </a:spcAft>
              <a:buClr>
                <a:schemeClr val="dk1"/>
              </a:buClr>
              <a:buSzPts val="1400"/>
              <a:buFont typeface="Arial"/>
              <a:buNone/>
              <a:defRPr sz="2800" b="1">
                <a:solidFill>
                  <a:schemeClr val="dk1"/>
                </a:solidFill>
                <a:highlight>
                  <a:schemeClr val="accent1"/>
                </a:highlight>
              </a:defRPr>
            </a:lvl8pPr>
            <a:lvl9pPr lvl="8" indent="0" rtl="0">
              <a:spcBef>
                <a:spcPts val="0"/>
              </a:spcBef>
              <a:spcAft>
                <a:spcPts val="0"/>
              </a:spcAft>
              <a:buClr>
                <a:schemeClr val="dk1"/>
              </a:buClr>
              <a:buSzPts val="1400"/>
              <a:buFont typeface="Arial"/>
              <a:buNone/>
              <a:defRPr sz="2800" b="1">
                <a:solidFill>
                  <a:schemeClr val="dk1"/>
                </a:solidFill>
                <a:highlight>
                  <a:schemeClr val="accent1"/>
                </a:highlight>
              </a:defRPr>
            </a:lvl9pPr>
          </a:lstStyle>
          <a:p>
            <a:endParaRPr/>
          </a:p>
        </p:txBody>
      </p:sp>
      <p:sp>
        <p:nvSpPr>
          <p:cNvPr id="90" name="Google Shape;90;p26"/>
          <p:cNvSpPr txBox="1">
            <a:spLocks noGrp="1"/>
          </p:cNvSpPr>
          <p:nvPr>
            <p:ph type="body" idx="1"/>
          </p:nvPr>
        </p:nvSpPr>
        <p:spPr>
          <a:xfrm>
            <a:off x="6215500" y="11630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91" name="Google Shape;91;p26"/>
          <p:cNvSpPr txBox="1">
            <a:spLocks noGrp="1"/>
          </p:cNvSpPr>
          <p:nvPr>
            <p:ph type="body" idx="2"/>
          </p:nvPr>
        </p:nvSpPr>
        <p:spPr>
          <a:xfrm>
            <a:off x="3274550" y="118466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92" name="Google Shape;92;p26"/>
          <p:cNvSpPr txBox="1">
            <a:spLocks noGrp="1"/>
          </p:cNvSpPr>
          <p:nvPr>
            <p:ph type="body" idx="3"/>
          </p:nvPr>
        </p:nvSpPr>
        <p:spPr>
          <a:xfrm>
            <a:off x="405375" y="12048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with text 1">
  <p:cSld name="Headline with text 1">
    <p:spTree>
      <p:nvGrpSpPr>
        <p:cNvPr id="1" name="Shape 93"/>
        <p:cNvGrpSpPr/>
        <p:nvPr/>
      </p:nvGrpSpPr>
      <p:grpSpPr>
        <a:xfrm>
          <a:off x="0" y="0"/>
          <a:ext cx="0" cy="0"/>
          <a:chOff x="0" y="0"/>
          <a:chExt cx="0" cy="0"/>
        </a:xfrm>
      </p:grpSpPr>
      <p:sp>
        <p:nvSpPr>
          <p:cNvPr id="94" name="Google Shape;94;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95" name="Google Shape;95;p27"/>
          <p:cNvSpPr txBox="1">
            <a:spLocks noGrp="1"/>
          </p:cNvSpPr>
          <p:nvPr>
            <p:ph type="body" idx="1"/>
          </p:nvPr>
        </p:nvSpPr>
        <p:spPr>
          <a:xfrm>
            <a:off x="311698" y="1204825"/>
            <a:ext cx="78204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28"/>
          <p:cNvSpPr/>
          <p:nvPr/>
        </p:nvSpPr>
        <p:spPr>
          <a:xfrm>
            <a:off x="4572000" y="-134650"/>
            <a:ext cx="4572000" cy="5277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 name="Google Shape;98;p2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4200" b="1"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400"/>
              <a:buFont typeface="Arial"/>
              <a:buNone/>
              <a:defRPr sz="4200" b="1">
                <a:solidFill>
                  <a:schemeClr val="dk1"/>
                </a:solidFill>
              </a:defRPr>
            </a:lvl2pPr>
            <a:lvl3pPr lvl="2" indent="0" algn="ctr">
              <a:spcBef>
                <a:spcPts val="0"/>
              </a:spcBef>
              <a:spcAft>
                <a:spcPts val="0"/>
              </a:spcAft>
              <a:buClr>
                <a:schemeClr val="dk1"/>
              </a:buClr>
              <a:buSzPts val="1400"/>
              <a:buFont typeface="Arial"/>
              <a:buNone/>
              <a:defRPr sz="4200" b="1">
                <a:solidFill>
                  <a:schemeClr val="dk1"/>
                </a:solidFill>
              </a:defRPr>
            </a:lvl3pPr>
            <a:lvl4pPr lvl="3" indent="0" algn="ctr">
              <a:spcBef>
                <a:spcPts val="0"/>
              </a:spcBef>
              <a:spcAft>
                <a:spcPts val="0"/>
              </a:spcAft>
              <a:buClr>
                <a:schemeClr val="dk1"/>
              </a:buClr>
              <a:buSzPts val="1400"/>
              <a:buFont typeface="Arial"/>
              <a:buNone/>
              <a:defRPr sz="4200" b="1">
                <a:solidFill>
                  <a:schemeClr val="dk1"/>
                </a:solidFill>
              </a:defRPr>
            </a:lvl4pPr>
            <a:lvl5pPr lvl="4" indent="0" algn="ctr">
              <a:spcBef>
                <a:spcPts val="0"/>
              </a:spcBef>
              <a:spcAft>
                <a:spcPts val="0"/>
              </a:spcAft>
              <a:buClr>
                <a:schemeClr val="dk1"/>
              </a:buClr>
              <a:buSzPts val="1400"/>
              <a:buFont typeface="Arial"/>
              <a:buNone/>
              <a:defRPr sz="4200" b="1">
                <a:solidFill>
                  <a:schemeClr val="dk1"/>
                </a:solidFill>
              </a:defRPr>
            </a:lvl5pPr>
            <a:lvl6pPr lvl="5" indent="0" algn="ctr">
              <a:spcBef>
                <a:spcPts val="0"/>
              </a:spcBef>
              <a:spcAft>
                <a:spcPts val="0"/>
              </a:spcAft>
              <a:buClr>
                <a:schemeClr val="dk1"/>
              </a:buClr>
              <a:buSzPts val="1400"/>
              <a:buFont typeface="Arial"/>
              <a:buNone/>
              <a:defRPr sz="4200" b="1">
                <a:solidFill>
                  <a:schemeClr val="dk1"/>
                </a:solidFill>
              </a:defRPr>
            </a:lvl6pPr>
            <a:lvl7pPr lvl="6" indent="0" algn="ctr">
              <a:spcBef>
                <a:spcPts val="0"/>
              </a:spcBef>
              <a:spcAft>
                <a:spcPts val="0"/>
              </a:spcAft>
              <a:buClr>
                <a:schemeClr val="dk1"/>
              </a:buClr>
              <a:buSzPts val="1400"/>
              <a:buFont typeface="Arial"/>
              <a:buNone/>
              <a:defRPr sz="4200" b="1">
                <a:solidFill>
                  <a:schemeClr val="dk1"/>
                </a:solidFill>
              </a:defRPr>
            </a:lvl7pPr>
            <a:lvl8pPr lvl="7" indent="0" algn="ctr">
              <a:spcBef>
                <a:spcPts val="0"/>
              </a:spcBef>
              <a:spcAft>
                <a:spcPts val="0"/>
              </a:spcAft>
              <a:buClr>
                <a:schemeClr val="dk1"/>
              </a:buClr>
              <a:buSzPts val="1400"/>
              <a:buFont typeface="Arial"/>
              <a:buNone/>
              <a:defRPr sz="4200" b="1">
                <a:solidFill>
                  <a:schemeClr val="dk1"/>
                </a:solidFill>
              </a:defRPr>
            </a:lvl8pPr>
            <a:lvl9pPr lvl="8" indent="0" algn="ctr">
              <a:spcBef>
                <a:spcPts val="0"/>
              </a:spcBef>
              <a:spcAft>
                <a:spcPts val="0"/>
              </a:spcAft>
              <a:buClr>
                <a:schemeClr val="dk1"/>
              </a:buClr>
              <a:buSzPts val="1400"/>
              <a:buFont typeface="Arial"/>
              <a:buNone/>
              <a:defRPr sz="4200" b="1">
                <a:solidFill>
                  <a:schemeClr val="dk1"/>
                </a:solidFill>
              </a:defRPr>
            </a:lvl9pPr>
          </a:lstStyle>
          <a:p>
            <a:endParaRPr/>
          </a:p>
        </p:txBody>
      </p:sp>
      <p:sp>
        <p:nvSpPr>
          <p:cNvPr id="99" name="Google Shape;99;p2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9pPr>
          </a:lstStyle>
          <a:p>
            <a:endParaRPr/>
          </a:p>
        </p:txBody>
      </p:sp>
      <p:sp>
        <p:nvSpPr>
          <p:cNvPr id="100" name="Google Shape;100;p2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01"/>
        <p:cNvGrpSpPr/>
        <p:nvPr/>
      </p:nvGrpSpPr>
      <p:grpSpPr>
        <a:xfrm>
          <a:off x="0" y="0"/>
          <a:ext cx="0" cy="0"/>
          <a:chOff x="0" y="0"/>
          <a:chExt cx="0" cy="0"/>
        </a:xfrm>
      </p:grpSpPr>
      <p:sp>
        <p:nvSpPr>
          <p:cNvPr id="102" name="Google Shape;102;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3600" b="1">
                <a:solidFill>
                  <a:schemeClr val="dk1"/>
                </a:solidFill>
              </a:defRPr>
            </a:lvl2pPr>
            <a:lvl3pPr lvl="2" indent="0">
              <a:spcBef>
                <a:spcPts val="0"/>
              </a:spcBef>
              <a:spcAft>
                <a:spcPts val="0"/>
              </a:spcAft>
              <a:buClr>
                <a:schemeClr val="dk1"/>
              </a:buClr>
              <a:buSzPts val="1400"/>
              <a:buFont typeface="Arial"/>
              <a:buNone/>
              <a:defRPr sz="3600" b="1">
                <a:solidFill>
                  <a:schemeClr val="dk1"/>
                </a:solidFill>
              </a:defRPr>
            </a:lvl3pPr>
            <a:lvl4pPr lvl="3" indent="0">
              <a:spcBef>
                <a:spcPts val="0"/>
              </a:spcBef>
              <a:spcAft>
                <a:spcPts val="0"/>
              </a:spcAft>
              <a:buClr>
                <a:schemeClr val="dk1"/>
              </a:buClr>
              <a:buSzPts val="1400"/>
              <a:buFont typeface="Arial"/>
              <a:buNone/>
              <a:defRPr sz="3600" b="1">
                <a:solidFill>
                  <a:schemeClr val="dk1"/>
                </a:solidFill>
              </a:defRPr>
            </a:lvl4pPr>
            <a:lvl5pPr lvl="4" indent="0">
              <a:spcBef>
                <a:spcPts val="0"/>
              </a:spcBef>
              <a:spcAft>
                <a:spcPts val="0"/>
              </a:spcAft>
              <a:buClr>
                <a:schemeClr val="dk1"/>
              </a:buClr>
              <a:buSzPts val="1400"/>
              <a:buFont typeface="Arial"/>
              <a:buNone/>
              <a:defRPr sz="3600" b="1">
                <a:solidFill>
                  <a:schemeClr val="dk1"/>
                </a:solidFill>
              </a:defRPr>
            </a:lvl5pPr>
            <a:lvl6pPr lvl="5" indent="0">
              <a:spcBef>
                <a:spcPts val="0"/>
              </a:spcBef>
              <a:spcAft>
                <a:spcPts val="0"/>
              </a:spcAft>
              <a:buClr>
                <a:schemeClr val="dk1"/>
              </a:buClr>
              <a:buSzPts val="1400"/>
              <a:buFont typeface="Arial"/>
              <a:buNone/>
              <a:defRPr sz="3600" b="1">
                <a:solidFill>
                  <a:schemeClr val="dk1"/>
                </a:solidFill>
              </a:defRPr>
            </a:lvl6pPr>
            <a:lvl7pPr lvl="6" indent="0">
              <a:spcBef>
                <a:spcPts val="0"/>
              </a:spcBef>
              <a:spcAft>
                <a:spcPts val="0"/>
              </a:spcAft>
              <a:buClr>
                <a:schemeClr val="dk1"/>
              </a:buClr>
              <a:buSzPts val="1400"/>
              <a:buFont typeface="Arial"/>
              <a:buNone/>
              <a:defRPr sz="3600" b="1">
                <a:solidFill>
                  <a:schemeClr val="dk1"/>
                </a:solidFill>
              </a:defRPr>
            </a:lvl7pPr>
            <a:lvl8pPr lvl="7" indent="0">
              <a:spcBef>
                <a:spcPts val="0"/>
              </a:spcBef>
              <a:spcAft>
                <a:spcPts val="0"/>
              </a:spcAft>
              <a:buClr>
                <a:schemeClr val="dk1"/>
              </a:buClr>
              <a:buSzPts val="1400"/>
              <a:buFont typeface="Arial"/>
              <a:buNone/>
              <a:defRPr sz="3600" b="1">
                <a:solidFill>
                  <a:schemeClr val="dk1"/>
                </a:solidFill>
              </a:defRPr>
            </a:lvl8pPr>
            <a:lvl9pPr lvl="8" indent="0">
              <a:spcBef>
                <a:spcPts val="0"/>
              </a:spcBef>
              <a:spcAft>
                <a:spcPts val="0"/>
              </a:spcAft>
              <a:buClr>
                <a:schemeClr val="dk1"/>
              </a:buClr>
              <a:buSzPts val="1400"/>
              <a:buFont typeface="Arial"/>
              <a:buNone/>
              <a:defRPr sz="3600" b="1">
                <a:solidFill>
                  <a:schemeClr val="dk1"/>
                </a:solidFill>
              </a:defRPr>
            </a:lvl9pPr>
          </a:lstStyle>
          <a:p>
            <a:endParaRPr/>
          </a:p>
        </p:txBody>
      </p:sp>
      <p:sp>
        <p:nvSpPr>
          <p:cNvPr id="103" name="Google Shape;103;p29"/>
          <p:cNvSpPr/>
          <p:nvPr/>
        </p:nvSpPr>
        <p:spPr>
          <a:xfrm>
            <a:off x="-19225" y="1760200"/>
            <a:ext cx="9163200" cy="343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104"/>
        <p:cNvGrpSpPr/>
        <p:nvPr/>
      </p:nvGrpSpPr>
      <p:grpSpPr>
        <a:xfrm>
          <a:off x="0" y="0"/>
          <a:ext cx="0" cy="0"/>
          <a:chOff x="0" y="0"/>
          <a:chExt cx="0" cy="0"/>
        </a:xfrm>
      </p:grpSpPr>
      <p:sp>
        <p:nvSpPr>
          <p:cNvPr id="105" name="Google Shape;105;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a:spcBef>
                <a:spcPts val="0"/>
              </a:spcBef>
              <a:spcAft>
                <a:spcPts val="0"/>
              </a:spcAft>
              <a:buClr>
                <a:schemeClr val="dk1"/>
              </a:buClr>
              <a:buSzPts val="1400"/>
              <a:buFont typeface="Arial"/>
              <a:buNone/>
              <a:defRPr sz="2800" b="1">
                <a:solidFill>
                  <a:schemeClr val="dk1"/>
                </a:solidFill>
              </a:defRPr>
            </a:lvl2pPr>
            <a:lvl3pPr lvl="2" indent="0">
              <a:spcBef>
                <a:spcPts val="0"/>
              </a:spcBef>
              <a:spcAft>
                <a:spcPts val="0"/>
              </a:spcAft>
              <a:buClr>
                <a:schemeClr val="dk1"/>
              </a:buClr>
              <a:buSzPts val="1400"/>
              <a:buFont typeface="Arial"/>
              <a:buNone/>
              <a:defRPr sz="2800" b="1">
                <a:solidFill>
                  <a:schemeClr val="dk1"/>
                </a:solidFill>
              </a:defRPr>
            </a:lvl3pPr>
            <a:lvl4pPr lvl="3" indent="0">
              <a:spcBef>
                <a:spcPts val="0"/>
              </a:spcBef>
              <a:spcAft>
                <a:spcPts val="0"/>
              </a:spcAft>
              <a:buClr>
                <a:schemeClr val="dk1"/>
              </a:buClr>
              <a:buSzPts val="1400"/>
              <a:buFont typeface="Arial"/>
              <a:buNone/>
              <a:defRPr sz="2800" b="1">
                <a:solidFill>
                  <a:schemeClr val="dk1"/>
                </a:solidFill>
              </a:defRPr>
            </a:lvl4pPr>
            <a:lvl5pPr lvl="4" indent="0">
              <a:spcBef>
                <a:spcPts val="0"/>
              </a:spcBef>
              <a:spcAft>
                <a:spcPts val="0"/>
              </a:spcAft>
              <a:buClr>
                <a:schemeClr val="dk1"/>
              </a:buClr>
              <a:buSzPts val="1400"/>
              <a:buFont typeface="Arial"/>
              <a:buNone/>
              <a:defRPr sz="2800" b="1">
                <a:solidFill>
                  <a:schemeClr val="dk1"/>
                </a:solidFill>
              </a:defRPr>
            </a:lvl5pPr>
            <a:lvl6pPr lvl="5" indent="0">
              <a:spcBef>
                <a:spcPts val="0"/>
              </a:spcBef>
              <a:spcAft>
                <a:spcPts val="0"/>
              </a:spcAft>
              <a:buClr>
                <a:schemeClr val="dk1"/>
              </a:buClr>
              <a:buSzPts val="1400"/>
              <a:buFont typeface="Arial"/>
              <a:buNone/>
              <a:defRPr sz="2800" b="1">
                <a:solidFill>
                  <a:schemeClr val="dk1"/>
                </a:solidFill>
              </a:defRPr>
            </a:lvl6pPr>
            <a:lvl7pPr lvl="6" indent="0">
              <a:spcBef>
                <a:spcPts val="0"/>
              </a:spcBef>
              <a:spcAft>
                <a:spcPts val="0"/>
              </a:spcAft>
              <a:buClr>
                <a:schemeClr val="dk1"/>
              </a:buClr>
              <a:buSzPts val="1400"/>
              <a:buFont typeface="Arial"/>
              <a:buNone/>
              <a:defRPr sz="2800" b="1">
                <a:solidFill>
                  <a:schemeClr val="dk1"/>
                </a:solidFill>
              </a:defRPr>
            </a:lvl7pPr>
            <a:lvl8pPr lvl="7" indent="0">
              <a:spcBef>
                <a:spcPts val="0"/>
              </a:spcBef>
              <a:spcAft>
                <a:spcPts val="0"/>
              </a:spcAft>
              <a:buClr>
                <a:schemeClr val="dk1"/>
              </a:buClr>
              <a:buSzPts val="1400"/>
              <a:buFont typeface="Arial"/>
              <a:buNone/>
              <a:defRPr sz="2800" b="1">
                <a:solidFill>
                  <a:schemeClr val="dk1"/>
                </a:solidFill>
              </a:defRPr>
            </a:lvl8pPr>
            <a:lvl9pPr lvl="8" indent="0">
              <a:spcBef>
                <a:spcPts val="0"/>
              </a:spcBef>
              <a:spcAft>
                <a:spcPts val="0"/>
              </a:spcAft>
              <a:buClr>
                <a:schemeClr val="dk1"/>
              </a:buClr>
              <a:buSzPts val="1400"/>
              <a:buFont typeface="Arial"/>
              <a:buNone/>
              <a:defRPr sz="2800" b="1">
                <a:solidFill>
                  <a:schemeClr val="dk1"/>
                </a:solidFill>
              </a:defRPr>
            </a:lvl9pPr>
          </a:lstStyle>
          <a:p>
            <a:endParaRPr/>
          </a:p>
        </p:txBody>
      </p:sp>
      <p:sp>
        <p:nvSpPr>
          <p:cNvPr id="106" name="Google Shape;106;p30"/>
          <p:cNvSpPr txBox="1">
            <a:spLocks noGrp="1"/>
          </p:cNvSpPr>
          <p:nvPr>
            <p:ph type="body" idx="1"/>
          </p:nvPr>
        </p:nvSpPr>
        <p:spPr>
          <a:xfrm>
            <a:off x="100575" y="1204825"/>
            <a:ext cx="8031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eadline with 3 column">
  <p:cSld name="Headline with 3 column">
    <p:spTree>
      <p:nvGrpSpPr>
        <p:cNvPr id="1" name="Shape 107"/>
        <p:cNvGrpSpPr/>
        <p:nvPr/>
      </p:nvGrpSpPr>
      <p:grpSpPr>
        <a:xfrm>
          <a:off x="0" y="0"/>
          <a:ext cx="0" cy="0"/>
          <a:chOff x="0" y="0"/>
          <a:chExt cx="0" cy="0"/>
        </a:xfrm>
      </p:grpSpPr>
      <p:sp>
        <p:nvSpPr>
          <p:cNvPr id="108" name="Google Shape;108;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109" name="Google Shape;109;p31"/>
          <p:cNvSpPr txBox="1">
            <a:spLocks noGrp="1"/>
          </p:cNvSpPr>
          <p:nvPr>
            <p:ph type="body" idx="1"/>
          </p:nvPr>
        </p:nvSpPr>
        <p:spPr>
          <a:xfrm>
            <a:off x="6215500" y="11630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0" name="Google Shape;110;p31"/>
          <p:cNvSpPr txBox="1">
            <a:spLocks noGrp="1"/>
          </p:cNvSpPr>
          <p:nvPr>
            <p:ph type="body" idx="2"/>
          </p:nvPr>
        </p:nvSpPr>
        <p:spPr>
          <a:xfrm>
            <a:off x="3274550" y="118466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1" name="Google Shape;111;p31"/>
          <p:cNvSpPr txBox="1">
            <a:spLocks noGrp="1"/>
          </p:cNvSpPr>
          <p:nvPr>
            <p:ph type="body" idx="3"/>
          </p:nvPr>
        </p:nvSpPr>
        <p:spPr>
          <a:xfrm>
            <a:off x="405375" y="12048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Headline with text" type="titleOnly">
  <p:cSld name="TITLE_ONL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a:spcBef>
                <a:spcPts val="0"/>
              </a:spcBef>
              <a:spcAft>
                <a:spcPts val="0"/>
              </a:spcAft>
              <a:buClr>
                <a:schemeClr val="dk1"/>
              </a:buClr>
              <a:buSzPts val="1400"/>
              <a:buFont typeface="Arial"/>
              <a:buNone/>
              <a:defRPr sz="2800" b="1">
                <a:solidFill>
                  <a:schemeClr val="dk1"/>
                </a:solidFill>
              </a:defRPr>
            </a:lvl2pPr>
            <a:lvl3pPr lvl="2" indent="0">
              <a:spcBef>
                <a:spcPts val="0"/>
              </a:spcBef>
              <a:spcAft>
                <a:spcPts val="0"/>
              </a:spcAft>
              <a:buClr>
                <a:schemeClr val="dk1"/>
              </a:buClr>
              <a:buSzPts val="1400"/>
              <a:buFont typeface="Arial"/>
              <a:buNone/>
              <a:defRPr sz="2800" b="1">
                <a:solidFill>
                  <a:schemeClr val="dk1"/>
                </a:solidFill>
              </a:defRPr>
            </a:lvl3pPr>
            <a:lvl4pPr lvl="3" indent="0">
              <a:spcBef>
                <a:spcPts val="0"/>
              </a:spcBef>
              <a:spcAft>
                <a:spcPts val="0"/>
              </a:spcAft>
              <a:buClr>
                <a:schemeClr val="dk1"/>
              </a:buClr>
              <a:buSzPts val="1400"/>
              <a:buFont typeface="Arial"/>
              <a:buNone/>
              <a:defRPr sz="2800" b="1">
                <a:solidFill>
                  <a:schemeClr val="dk1"/>
                </a:solidFill>
              </a:defRPr>
            </a:lvl4pPr>
            <a:lvl5pPr lvl="4" indent="0">
              <a:spcBef>
                <a:spcPts val="0"/>
              </a:spcBef>
              <a:spcAft>
                <a:spcPts val="0"/>
              </a:spcAft>
              <a:buClr>
                <a:schemeClr val="dk1"/>
              </a:buClr>
              <a:buSzPts val="1400"/>
              <a:buFont typeface="Arial"/>
              <a:buNone/>
              <a:defRPr sz="2800" b="1">
                <a:solidFill>
                  <a:schemeClr val="dk1"/>
                </a:solidFill>
              </a:defRPr>
            </a:lvl5pPr>
            <a:lvl6pPr lvl="5" indent="0">
              <a:spcBef>
                <a:spcPts val="0"/>
              </a:spcBef>
              <a:spcAft>
                <a:spcPts val="0"/>
              </a:spcAft>
              <a:buClr>
                <a:schemeClr val="dk1"/>
              </a:buClr>
              <a:buSzPts val="1400"/>
              <a:buFont typeface="Arial"/>
              <a:buNone/>
              <a:defRPr sz="2800" b="1">
                <a:solidFill>
                  <a:schemeClr val="dk1"/>
                </a:solidFill>
              </a:defRPr>
            </a:lvl6pPr>
            <a:lvl7pPr lvl="6" indent="0">
              <a:spcBef>
                <a:spcPts val="0"/>
              </a:spcBef>
              <a:spcAft>
                <a:spcPts val="0"/>
              </a:spcAft>
              <a:buClr>
                <a:schemeClr val="dk1"/>
              </a:buClr>
              <a:buSzPts val="1400"/>
              <a:buFont typeface="Arial"/>
              <a:buNone/>
              <a:defRPr sz="2800" b="1">
                <a:solidFill>
                  <a:schemeClr val="dk1"/>
                </a:solidFill>
              </a:defRPr>
            </a:lvl7pPr>
            <a:lvl8pPr lvl="7" indent="0">
              <a:spcBef>
                <a:spcPts val="0"/>
              </a:spcBef>
              <a:spcAft>
                <a:spcPts val="0"/>
              </a:spcAft>
              <a:buClr>
                <a:schemeClr val="dk1"/>
              </a:buClr>
              <a:buSzPts val="1400"/>
              <a:buFont typeface="Arial"/>
              <a:buNone/>
              <a:defRPr sz="2800" b="1">
                <a:solidFill>
                  <a:schemeClr val="dk1"/>
                </a:solidFill>
              </a:defRPr>
            </a:lvl8pPr>
            <a:lvl9pPr lvl="8" indent="0">
              <a:spcBef>
                <a:spcPts val="0"/>
              </a:spcBef>
              <a:spcAft>
                <a:spcPts val="0"/>
              </a:spcAft>
              <a:buClr>
                <a:schemeClr val="dk1"/>
              </a:buClr>
              <a:buSzPts val="1400"/>
              <a:buFont typeface="Arial"/>
              <a:buNone/>
              <a:defRPr sz="2800" b="1">
                <a:solidFill>
                  <a:schemeClr val="dk1"/>
                </a:solidFill>
              </a:defRPr>
            </a:lvl9pPr>
          </a:lstStyle>
          <a:p>
            <a:endParaRPr/>
          </a:p>
        </p:txBody>
      </p:sp>
      <p:sp>
        <p:nvSpPr>
          <p:cNvPr id="18" name="Google Shape;18;p4"/>
          <p:cNvSpPr txBox="1">
            <a:spLocks noGrp="1"/>
          </p:cNvSpPr>
          <p:nvPr>
            <p:ph type="body" idx="1"/>
          </p:nvPr>
        </p:nvSpPr>
        <p:spPr>
          <a:xfrm>
            <a:off x="100575" y="1204825"/>
            <a:ext cx="8031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12"/>
        <p:cNvGrpSpPr/>
        <p:nvPr/>
      </p:nvGrpSpPr>
      <p:grpSpPr>
        <a:xfrm>
          <a:off x="0" y="0"/>
          <a:ext cx="0" cy="0"/>
          <a:chOff x="0" y="0"/>
          <a:chExt cx="0" cy="0"/>
        </a:xfrm>
      </p:grpSpPr>
      <p:sp>
        <p:nvSpPr>
          <p:cNvPr id="113" name="Google Shape;113;p32"/>
          <p:cNvSpPr txBox="1">
            <a:spLocks noGrp="1"/>
          </p:cNvSpPr>
          <p:nvPr>
            <p:ph type="subTitle" idx="1"/>
          </p:nvPr>
        </p:nvSpPr>
        <p:spPr>
          <a:xfrm>
            <a:off x="311700" y="1005325"/>
            <a:ext cx="7508700" cy="357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sp>
        <p:nvSpPr>
          <p:cNvPr id="114" name="Google Shape;114;p32"/>
          <p:cNvSpPr txBox="1">
            <a:spLocks noGrp="1"/>
          </p:cNvSpPr>
          <p:nvPr>
            <p:ph type="title"/>
          </p:nvPr>
        </p:nvSpPr>
        <p:spPr>
          <a:xfrm>
            <a:off x="311700" y="11308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ll out plus image">
  <p:cSld name="Call out plus image">
    <p:spTree>
      <p:nvGrpSpPr>
        <p:cNvPr id="1" name="Shape 115"/>
        <p:cNvGrpSpPr/>
        <p:nvPr/>
      </p:nvGrpSpPr>
      <p:grpSpPr>
        <a:xfrm>
          <a:off x="0" y="0"/>
          <a:ext cx="0" cy="0"/>
          <a:chOff x="0" y="0"/>
          <a:chExt cx="0" cy="0"/>
        </a:xfrm>
      </p:grpSpPr>
      <p:sp>
        <p:nvSpPr>
          <p:cNvPr id="116" name="Google Shape;116;p33"/>
          <p:cNvSpPr txBox="1">
            <a:spLocks noGrp="1"/>
          </p:cNvSpPr>
          <p:nvPr>
            <p:ph type="title"/>
          </p:nvPr>
        </p:nvSpPr>
        <p:spPr>
          <a:xfrm>
            <a:off x="218900" y="228975"/>
            <a:ext cx="1860300" cy="2339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800" b="1" i="0" u="none" strike="noStrike" cap="none">
                <a:solidFill>
                  <a:schemeClr val="dk1"/>
                </a:solidFill>
                <a:highlight>
                  <a:schemeClr val="accent1"/>
                </a:highlight>
                <a:latin typeface="Arial"/>
                <a:ea typeface="Arial"/>
                <a:cs typeface="Arial"/>
                <a:sym typeface="Arial"/>
              </a:defRPr>
            </a:lvl1pPr>
            <a:lvl2pPr lvl="1" indent="0">
              <a:spcBef>
                <a:spcPts val="0"/>
              </a:spcBef>
              <a:spcAft>
                <a:spcPts val="0"/>
              </a:spcAft>
              <a:buClr>
                <a:schemeClr val="dk1"/>
              </a:buClr>
              <a:buSzPts val="1400"/>
              <a:buFont typeface="Arial"/>
              <a:buNone/>
              <a:defRPr sz="1800" b="1">
                <a:solidFill>
                  <a:schemeClr val="dk1"/>
                </a:solidFill>
              </a:defRPr>
            </a:lvl2pPr>
            <a:lvl3pPr lvl="2" indent="0">
              <a:spcBef>
                <a:spcPts val="0"/>
              </a:spcBef>
              <a:spcAft>
                <a:spcPts val="0"/>
              </a:spcAft>
              <a:buClr>
                <a:schemeClr val="dk1"/>
              </a:buClr>
              <a:buSzPts val="1400"/>
              <a:buFont typeface="Arial"/>
              <a:buNone/>
              <a:defRPr sz="1800" b="1">
                <a:solidFill>
                  <a:schemeClr val="dk1"/>
                </a:solidFill>
              </a:defRPr>
            </a:lvl3pPr>
            <a:lvl4pPr lvl="3" indent="0">
              <a:spcBef>
                <a:spcPts val="0"/>
              </a:spcBef>
              <a:spcAft>
                <a:spcPts val="0"/>
              </a:spcAft>
              <a:buClr>
                <a:schemeClr val="dk1"/>
              </a:buClr>
              <a:buSzPts val="1400"/>
              <a:buFont typeface="Arial"/>
              <a:buNone/>
              <a:defRPr sz="1800" b="1">
                <a:solidFill>
                  <a:schemeClr val="dk1"/>
                </a:solidFill>
              </a:defRPr>
            </a:lvl4pPr>
            <a:lvl5pPr lvl="4" indent="0">
              <a:spcBef>
                <a:spcPts val="0"/>
              </a:spcBef>
              <a:spcAft>
                <a:spcPts val="0"/>
              </a:spcAft>
              <a:buClr>
                <a:schemeClr val="dk1"/>
              </a:buClr>
              <a:buSzPts val="1400"/>
              <a:buFont typeface="Arial"/>
              <a:buNone/>
              <a:defRPr sz="1800" b="1">
                <a:solidFill>
                  <a:schemeClr val="dk1"/>
                </a:solidFill>
              </a:defRPr>
            </a:lvl5pPr>
            <a:lvl6pPr lvl="5" indent="0">
              <a:spcBef>
                <a:spcPts val="0"/>
              </a:spcBef>
              <a:spcAft>
                <a:spcPts val="0"/>
              </a:spcAft>
              <a:buClr>
                <a:schemeClr val="dk1"/>
              </a:buClr>
              <a:buSzPts val="1400"/>
              <a:buFont typeface="Arial"/>
              <a:buNone/>
              <a:defRPr sz="1800" b="1">
                <a:solidFill>
                  <a:schemeClr val="dk1"/>
                </a:solidFill>
              </a:defRPr>
            </a:lvl6pPr>
            <a:lvl7pPr lvl="6" indent="0">
              <a:spcBef>
                <a:spcPts val="0"/>
              </a:spcBef>
              <a:spcAft>
                <a:spcPts val="0"/>
              </a:spcAft>
              <a:buClr>
                <a:schemeClr val="dk1"/>
              </a:buClr>
              <a:buSzPts val="1400"/>
              <a:buFont typeface="Arial"/>
              <a:buNone/>
              <a:defRPr sz="1800" b="1">
                <a:solidFill>
                  <a:schemeClr val="dk1"/>
                </a:solidFill>
              </a:defRPr>
            </a:lvl7pPr>
            <a:lvl8pPr lvl="7" indent="0">
              <a:spcBef>
                <a:spcPts val="0"/>
              </a:spcBef>
              <a:spcAft>
                <a:spcPts val="0"/>
              </a:spcAft>
              <a:buClr>
                <a:schemeClr val="dk1"/>
              </a:buClr>
              <a:buSzPts val="1400"/>
              <a:buFont typeface="Arial"/>
              <a:buNone/>
              <a:defRPr sz="1800" b="1">
                <a:solidFill>
                  <a:schemeClr val="dk1"/>
                </a:solidFill>
              </a:defRPr>
            </a:lvl8pPr>
            <a:lvl9pPr lvl="8" indent="0">
              <a:spcBef>
                <a:spcPts val="0"/>
              </a:spcBef>
              <a:spcAft>
                <a:spcPts val="0"/>
              </a:spcAft>
              <a:buClr>
                <a:schemeClr val="dk1"/>
              </a:buClr>
              <a:buSzPts val="1400"/>
              <a:buFont typeface="Arial"/>
              <a:buNone/>
              <a:defRPr sz="1800" b="1">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ll out plus image 1">
  <p:cSld name="Call out plus image_1">
    <p:spTree>
      <p:nvGrpSpPr>
        <p:cNvPr id="1" name="Shape 117"/>
        <p:cNvGrpSpPr/>
        <p:nvPr/>
      </p:nvGrpSpPr>
      <p:grpSpPr>
        <a:xfrm>
          <a:off x="0" y="0"/>
          <a:ext cx="0" cy="0"/>
          <a:chOff x="0" y="0"/>
          <a:chExt cx="0" cy="0"/>
        </a:xfrm>
      </p:grpSpPr>
      <p:sp>
        <p:nvSpPr>
          <p:cNvPr id="118" name="Google Shape;118;p34"/>
          <p:cNvSpPr txBox="1">
            <a:spLocks noGrp="1"/>
          </p:cNvSpPr>
          <p:nvPr>
            <p:ph type="title"/>
          </p:nvPr>
        </p:nvSpPr>
        <p:spPr>
          <a:xfrm>
            <a:off x="218900" y="228975"/>
            <a:ext cx="1860300" cy="2339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8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1800" b="1">
                <a:solidFill>
                  <a:schemeClr val="dk1"/>
                </a:solidFill>
              </a:defRPr>
            </a:lvl2pPr>
            <a:lvl3pPr lvl="2" indent="0" rtl="0">
              <a:spcBef>
                <a:spcPts val="0"/>
              </a:spcBef>
              <a:spcAft>
                <a:spcPts val="0"/>
              </a:spcAft>
              <a:buClr>
                <a:schemeClr val="dk1"/>
              </a:buClr>
              <a:buSzPts val="1400"/>
              <a:buFont typeface="Arial"/>
              <a:buNone/>
              <a:defRPr sz="1800" b="1">
                <a:solidFill>
                  <a:schemeClr val="dk1"/>
                </a:solidFill>
              </a:defRPr>
            </a:lvl3pPr>
            <a:lvl4pPr lvl="3" indent="0" rtl="0">
              <a:spcBef>
                <a:spcPts val="0"/>
              </a:spcBef>
              <a:spcAft>
                <a:spcPts val="0"/>
              </a:spcAft>
              <a:buClr>
                <a:schemeClr val="dk1"/>
              </a:buClr>
              <a:buSzPts val="1400"/>
              <a:buFont typeface="Arial"/>
              <a:buNone/>
              <a:defRPr sz="1800" b="1">
                <a:solidFill>
                  <a:schemeClr val="dk1"/>
                </a:solidFill>
              </a:defRPr>
            </a:lvl4pPr>
            <a:lvl5pPr lvl="4" indent="0" rtl="0">
              <a:spcBef>
                <a:spcPts val="0"/>
              </a:spcBef>
              <a:spcAft>
                <a:spcPts val="0"/>
              </a:spcAft>
              <a:buClr>
                <a:schemeClr val="dk1"/>
              </a:buClr>
              <a:buSzPts val="1400"/>
              <a:buFont typeface="Arial"/>
              <a:buNone/>
              <a:defRPr sz="1800" b="1">
                <a:solidFill>
                  <a:schemeClr val="dk1"/>
                </a:solidFill>
              </a:defRPr>
            </a:lvl5pPr>
            <a:lvl6pPr lvl="5" indent="0" rtl="0">
              <a:spcBef>
                <a:spcPts val="0"/>
              </a:spcBef>
              <a:spcAft>
                <a:spcPts val="0"/>
              </a:spcAft>
              <a:buClr>
                <a:schemeClr val="dk1"/>
              </a:buClr>
              <a:buSzPts val="1400"/>
              <a:buFont typeface="Arial"/>
              <a:buNone/>
              <a:defRPr sz="1800" b="1">
                <a:solidFill>
                  <a:schemeClr val="dk1"/>
                </a:solidFill>
              </a:defRPr>
            </a:lvl6pPr>
            <a:lvl7pPr lvl="6" indent="0" rtl="0">
              <a:spcBef>
                <a:spcPts val="0"/>
              </a:spcBef>
              <a:spcAft>
                <a:spcPts val="0"/>
              </a:spcAft>
              <a:buClr>
                <a:schemeClr val="dk1"/>
              </a:buClr>
              <a:buSzPts val="1400"/>
              <a:buFont typeface="Arial"/>
              <a:buNone/>
              <a:defRPr sz="1800" b="1">
                <a:solidFill>
                  <a:schemeClr val="dk1"/>
                </a:solidFill>
              </a:defRPr>
            </a:lvl7pPr>
            <a:lvl8pPr lvl="7" indent="0" rtl="0">
              <a:spcBef>
                <a:spcPts val="0"/>
              </a:spcBef>
              <a:spcAft>
                <a:spcPts val="0"/>
              </a:spcAft>
              <a:buClr>
                <a:schemeClr val="dk1"/>
              </a:buClr>
              <a:buSzPts val="1400"/>
              <a:buFont typeface="Arial"/>
              <a:buNone/>
              <a:defRPr sz="1800" b="1">
                <a:solidFill>
                  <a:schemeClr val="dk1"/>
                </a:solidFill>
              </a:defRPr>
            </a:lvl8pPr>
            <a:lvl9pPr lvl="8" indent="0" rtl="0">
              <a:spcBef>
                <a:spcPts val="0"/>
              </a:spcBef>
              <a:spcAft>
                <a:spcPts val="0"/>
              </a:spcAft>
              <a:buClr>
                <a:schemeClr val="dk1"/>
              </a:buClr>
              <a:buSzPts val="1400"/>
              <a:buFont typeface="Arial"/>
              <a:buNone/>
              <a:defRPr sz="1800" b="1">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old chapter break or bold statement gold 2">
  <p:cSld name="Gold chapter break or bold statement gold 2">
    <p:bg>
      <p:bgPr>
        <a:solidFill>
          <a:schemeClr val="accent1"/>
        </a:solidFill>
        <a:effectLst/>
      </p:bgPr>
    </p:bg>
    <p:spTree>
      <p:nvGrpSpPr>
        <p:cNvPr id="1" name="Shape 119"/>
        <p:cNvGrpSpPr/>
        <p:nvPr/>
      </p:nvGrpSpPr>
      <p:grpSpPr>
        <a:xfrm>
          <a:off x="0" y="0"/>
          <a:ext cx="0" cy="0"/>
          <a:chOff x="0" y="0"/>
          <a:chExt cx="0" cy="0"/>
        </a:xfrm>
      </p:grpSpPr>
      <p:sp>
        <p:nvSpPr>
          <p:cNvPr id="120" name="Google Shape;120;p35"/>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121" name="Google Shape;121;p35"/>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old chapter break or bold statement gold 1">
  <p:cSld name="Gold chapter break or bold statement gold 1">
    <p:bg>
      <p:bgPr>
        <a:solidFill>
          <a:schemeClr val="accent2"/>
        </a:solidFill>
        <a:effectLst/>
      </p:bgPr>
    </p:bg>
    <p:spTree>
      <p:nvGrpSpPr>
        <p:cNvPr id="1" name="Shape 122"/>
        <p:cNvGrpSpPr/>
        <p:nvPr/>
      </p:nvGrpSpPr>
      <p:grpSpPr>
        <a:xfrm>
          <a:off x="0" y="0"/>
          <a:ext cx="0" cy="0"/>
          <a:chOff x="0" y="0"/>
          <a:chExt cx="0" cy="0"/>
        </a:xfrm>
      </p:grpSpPr>
      <p:sp>
        <p:nvSpPr>
          <p:cNvPr id="123" name="Google Shape;123;p36"/>
          <p:cNvSpPr txBox="1">
            <a:spLocks noGrp="1"/>
          </p:cNvSpPr>
          <p:nvPr>
            <p:ph type="title"/>
          </p:nvPr>
        </p:nvSpPr>
        <p:spPr>
          <a:xfrm>
            <a:off x="311700" y="826025"/>
            <a:ext cx="62463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Arial"/>
              <a:buNone/>
              <a:defRPr sz="6200" b="1" i="0" u="none" strike="noStrike" cap="none">
                <a:solidFill>
                  <a:schemeClr val="lt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6200" b="1">
                <a:solidFill>
                  <a:schemeClr val="dk1"/>
                </a:solidFill>
              </a:defRPr>
            </a:lvl2pPr>
            <a:lvl3pPr lvl="2" indent="0" rtl="0">
              <a:spcBef>
                <a:spcPts val="0"/>
              </a:spcBef>
              <a:spcAft>
                <a:spcPts val="0"/>
              </a:spcAft>
              <a:buClr>
                <a:schemeClr val="dk1"/>
              </a:buClr>
              <a:buSzPts val="1400"/>
              <a:buFont typeface="Arial"/>
              <a:buNone/>
              <a:defRPr sz="6200" b="1">
                <a:solidFill>
                  <a:schemeClr val="dk1"/>
                </a:solidFill>
              </a:defRPr>
            </a:lvl3pPr>
            <a:lvl4pPr lvl="3" indent="0" rtl="0">
              <a:spcBef>
                <a:spcPts val="0"/>
              </a:spcBef>
              <a:spcAft>
                <a:spcPts val="0"/>
              </a:spcAft>
              <a:buClr>
                <a:schemeClr val="dk1"/>
              </a:buClr>
              <a:buSzPts val="1400"/>
              <a:buFont typeface="Arial"/>
              <a:buNone/>
              <a:defRPr sz="6200" b="1">
                <a:solidFill>
                  <a:schemeClr val="dk1"/>
                </a:solidFill>
              </a:defRPr>
            </a:lvl4pPr>
            <a:lvl5pPr lvl="4" indent="0" rtl="0">
              <a:spcBef>
                <a:spcPts val="0"/>
              </a:spcBef>
              <a:spcAft>
                <a:spcPts val="0"/>
              </a:spcAft>
              <a:buClr>
                <a:schemeClr val="dk1"/>
              </a:buClr>
              <a:buSzPts val="1400"/>
              <a:buFont typeface="Arial"/>
              <a:buNone/>
              <a:defRPr sz="6200" b="1">
                <a:solidFill>
                  <a:schemeClr val="dk1"/>
                </a:solidFill>
              </a:defRPr>
            </a:lvl5pPr>
            <a:lvl6pPr lvl="5" indent="0" rtl="0">
              <a:spcBef>
                <a:spcPts val="0"/>
              </a:spcBef>
              <a:spcAft>
                <a:spcPts val="0"/>
              </a:spcAft>
              <a:buClr>
                <a:schemeClr val="dk1"/>
              </a:buClr>
              <a:buSzPts val="1400"/>
              <a:buFont typeface="Arial"/>
              <a:buNone/>
              <a:defRPr sz="6200" b="1">
                <a:solidFill>
                  <a:schemeClr val="dk1"/>
                </a:solidFill>
              </a:defRPr>
            </a:lvl6pPr>
            <a:lvl7pPr lvl="6" indent="0" rtl="0">
              <a:spcBef>
                <a:spcPts val="0"/>
              </a:spcBef>
              <a:spcAft>
                <a:spcPts val="0"/>
              </a:spcAft>
              <a:buClr>
                <a:schemeClr val="dk1"/>
              </a:buClr>
              <a:buSzPts val="1400"/>
              <a:buFont typeface="Arial"/>
              <a:buNone/>
              <a:defRPr sz="6200" b="1">
                <a:solidFill>
                  <a:schemeClr val="dk1"/>
                </a:solidFill>
              </a:defRPr>
            </a:lvl7pPr>
            <a:lvl8pPr lvl="7" indent="0" rtl="0">
              <a:spcBef>
                <a:spcPts val="0"/>
              </a:spcBef>
              <a:spcAft>
                <a:spcPts val="0"/>
              </a:spcAft>
              <a:buClr>
                <a:schemeClr val="dk1"/>
              </a:buClr>
              <a:buSzPts val="1400"/>
              <a:buFont typeface="Arial"/>
              <a:buNone/>
              <a:defRPr sz="6200" b="1">
                <a:solidFill>
                  <a:schemeClr val="dk1"/>
                </a:solidFill>
              </a:defRPr>
            </a:lvl8pPr>
            <a:lvl9pPr lvl="8" indent="0" rtl="0">
              <a:spcBef>
                <a:spcPts val="0"/>
              </a:spcBef>
              <a:spcAft>
                <a:spcPts val="0"/>
              </a:spcAft>
              <a:buClr>
                <a:schemeClr val="dk1"/>
              </a:buClr>
              <a:buSzPts val="1400"/>
              <a:buFont typeface="Arial"/>
              <a:buNone/>
              <a:defRPr sz="6200" b="1">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line with 3 column">
  <p:cSld name="1_Title only_1">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highlight>
                  <a:schemeClr val="accent1"/>
                </a:highlight>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21" name="Google Shape;21;p5"/>
          <p:cNvSpPr txBox="1">
            <a:spLocks noGrp="1"/>
          </p:cNvSpPr>
          <p:nvPr>
            <p:ph type="body" idx="1"/>
          </p:nvPr>
        </p:nvSpPr>
        <p:spPr>
          <a:xfrm>
            <a:off x="6215500" y="11630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2" name="Google Shape;22;p5"/>
          <p:cNvSpPr txBox="1">
            <a:spLocks noGrp="1"/>
          </p:cNvSpPr>
          <p:nvPr>
            <p:ph type="body" idx="2"/>
          </p:nvPr>
        </p:nvSpPr>
        <p:spPr>
          <a:xfrm>
            <a:off x="3274550" y="118466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23" name="Google Shape;23;p5"/>
          <p:cNvSpPr txBox="1">
            <a:spLocks noGrp="1"/>
          </p:cNvSpPr>
          <p:nvPr>
            <p:ph type="body" idx="3"/>
          </p:nvPr>
        </p:nvSpPr>
        <p:spPr>
          <a:xfrm>
            <a:off x="405375" y="1204825"/>
            <a:ext cx="2403600" cy="32016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4"/>
        <p:cNvGrpSpPr/>
        <p:nvPr/>
      </p:nvGrpSpPr>
      <p:grpSpPr>
        <a:xfrm>
          <a:off x="0" y="0"/>
          <a:ext cx="0" cy="0"/>
          <a:chOff x="0" y="0"/>
          <a:chExt cx="0" cy="0"/>
        </a:xfrm>
      </p:grpSpPr>
      <p:sp>
        <p:nvSpPr>
          <p:cNvPr id="25" name="Google Shape;25;p6"/>
          <p:cNvSpPr txBox="1">
            <a:spLocks noGrp="1"/>
          </p:cNvSpPr>
          <p:nvPr>
            <p:ph type="subTitle" idx="1"/>
          </p:nvPr>
        </p:nvSpPr>
        <p:spPr>
          <a:xfrm>
            <a:off x="311700" y="1005325"/>
            <a:ext cx="7508700" cy="357000"/>
          </a:xfrm>
          <a:prstGeom prst="rect">
            <a:avLst/>
          </a:prstGeom>
          <a:noFill/>
          <a:ln>
            <a:noFill/>
          </a:ln>
        </p:spPr>
        <p:txBody>
          <a:bodyPr spcFirstLastPara="1" wrap="square" lIns="91425" tIns="91425" rIns="91425" bIns="91425" anchor="t" anchorCtr="0"/>
          <a:lstStyle>
            <a:lvl1pPr marL="0" marR="0" lvl="0"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L="457200" marR="0" lvl="1"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2pPr>
            <a:lvl3pPr marL="914400" marR="0" lvl="2"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3pPr>
            <a:lvl4pPr marL="1371600" marR="0" lvl="3"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4pPr>
            <a:lvl5pPr marL="1828800" marR="0" lvl="4"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5pPr>
            <a:lvl6pPr marL="2286000" marR="0" lvl="5"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6pPr>
            <a:lvl7pPr marL="2743200" marR="0" lvl="6"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7pPr>
            <a:lvl8pPr marL="3200400" marR="0" lvl="7"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8pPr>
            <a:lvl9pPr marL="3657600" marR="0" lvl="8" indent="0"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9pPr>
          </a:lstStyle>
          <a:p>
            <a:endParaRPr/>
          </a:p>
        </p:txBody>
      </p:sp>
      <p:sp>
        <p:nvSpPr>
          <p:cNvPr id="26" name="Google Shape;26;p6"/>
          <p:cNvSpPr txBox="1">
            <a:spLocks noGrp="1"/>
          </p:cNvSpPr>
          <p:nvPr>
            <p:ph type="title"/>
          </p:nvPr>
        </p:nvSpPr>
        <p:spPr>
          <a:xfrm>
            <a:off x="311700" y="1130825"/>
            <a:ext cx="8520600" cy="572700"/>
          </a:xfrm>
          <a:prstGeom prst="rect">
            <a:avLst/>
          </a:prstGeom>
        </p:spPr>
        <p:txBody>
          <a:bodyPr spcFirstLastPara="1" wrap="square" lIns="91425" tIns="91425" rIns="91425" bIns="91425" anchor="t" anchorCtr="0"/>
          <a:lstStyle>
            <a:lvl1pPr lvl="0" rtl="0">
              <a:spcBef>
                <a:spcPts val="0"/>
              </a:spcBef>
              <a:spcAft>
                <a:spcPts val="0"/>
              </a:spcAft>
              <a:buNone/>
              <a:defRPr sz="7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ll out plus image">
  <p:cSld name="CUSTOM_1">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218900" y="228975"/>
            <a:ext cx="1860300" cy="2339100"/>
          </a:xfrm>
          <a:prstGeom prst="rect">
            <a:avLst/>
          </a:prstGeom>
        </p:spPr>
        <p:txBody>
          <a:bodyPr spcFirstLastPara="1" wrap="square" lIns="91425" tIns="91425" rIns="91425" bIns="91425" anchor="t" anchorCtr="0"/>
          <a:lstStyle>
            <a:lvl1pPr lvl="0">
              <a:spcBef>
                <a:spcPts val="0"/>
              </a:spcBef>
              <a:spcAft>
                <a:spcPts val="0"/>
              </a:spcAft>
              <a:buNone/>
              <a:defRPr sz="1800"/>
            </a:lvl1pPr>
            <a:lvl2pPr lvl="1">
              <a:spcBef>
                <a:spcPts val="0"/>
              </a:spcBef>
              <a:spcAft>
                <a:spcPts val="0"/>
              </a:spcAft>
              <a:buNone/>
              <a:defRPr sz="1800"/>
            </a:lvl2pPr>
            <a:lvl3pPr lvl="2">
              <a:spcBef>
                <a:spcPts val="0"/>
              </a:spcBef>
              <a:spcAft>
                <a:spcPts val="0"/>
              </a:spcAft>
              <a:buNone/>
              <a:defRPr sz="1800"/>
            </a:lvl3pPr>
            <a:lvl4pPr lvl="3">
              <a:spcBef>
                <a:spcPts val="0"/>
              </a:spcBef>
              <a:spcAft>
                <a:spcPts val="0"/>
              </a:spcAft>
              <a:buNone/>
              <a:defRPr sz="1800"/>
            </a:lvl4pPr>
            <a:lvl5pPr lvl="4">
              <a:spcBef>
                <a:spcPts val="0"/>
              </a:spcBef>
              <a:spcAft>
                <a:spcPts val="0"/>
              </a:spcAft>
              <a:buNone/>
              <a:defRPr sz="1800"/>
            </a:lvl5pPr>
            <a:lvl6pPr lvl="5">
              <a:spcBef>
                <a:spcPts val="0"/>
              </a:spcBef>
              <a:spcAft>
                <a:spcPts val="0"/>
              </a:spcAft>
              <a:buNone/>
              <a:defRPr sz="1800"/>
            </a:lvl6pPr>
            <a:lvl7pPr lvl="6">
              <a:spcBef>
                <a:spcPts val="0"/>
              </a:spcBef>
              <a:spcAft>
                <a:spcPts val="0"/>
              </a:spcAft>
              <a:buNone/>
              <a:defRPr sz="1800"/>
            </a:lvl7pPr>
            <a:lvl8pPr lvl="7">
              <a:spcBef>
                <a:spcPts val="0"/>
              </a:spcBef>
              <a:spcAft>
                <a:spcPts val="0"/>
              </a:spcAft>
              <a:buNone/>
              <a:defRPr sz="1800"/>
            </a:lvl8pPr>
            <a:lvl9pPr lvl="8">
              <a:spcBef>
                <a:spcPts val="0"/>
              </a:spcBef>
              <a:spcAft>
                <a:spcPts val="0"/>
              </a:spcAft>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
        <p:cNvGrpSpPr/>
        <p:nvPr/>
      </p:nvGrpSpPr>
      <p:grpSpPr>
        <a:xfrm>
          <a:off x="0" y="0"/>
          <a:ext cx="0" cy="0"/>
          <a:chOff x="0" y="0"/>
          <a:chExt cx="0" cy="0"/>
        </a:xfrm>
      </p:grpSpPr>
      <p:sp>
        <p:nvSpPr>
          <p:cNvPr id="30" name="Google Shape;30;p8"/>
          <p:cNvSpPr/>
          <p:nvPr/>
        </p:nvSpPr>
        <p:spPr>
          <a:xfrm>
            <a:off x="4572000" y="-134650"/>
            <a:ext cx="4572000" cy="5277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1" name="Google Shape;31;p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4200" b="1" i="0" u="none" strike="noStrike" cap="none">
                <a:solidFill>
                  <a:schemeClr val="dk1"/>
                </a:solidFill>
                <a:latin typeface="Arial"/>
                <a:ea typeface="Arial"/>
                <a:cs typeface="Arial"/>
                <a:sym typeface="Arial"/>
              </a:defRPr>
            </a:lvl1pPr>
            <a:lvl2pPr lvl="1" indent="0" algn="ctr">
              <a:spcBef>
                <a:spcPts val="0"/>
              </a:spcBef>
              <a:spcAft>
                <a:spcPts val="0"/>
              </a:spcAft>
              <a:buClr>
                <a:schemeClr val="dk1"/>
              </a:buClr>
              <a:buSzPts val="1400"/>
              <a:buFont typeface="Arial"/>
              <a:buNone/>
              <a:defRPr sz="4200" b="1">
                <a:solidFill>
                  <a:schemeClr val="dk1"/>
                </a:solidFill>
              </a:defRPr>
            </a:lvl2pPr>
            <a:lvl3pPr lvl="2" indent="0" algn="ctr">
              <a:spcBef>
                <a:spcPts val="0"/>
              </a:spcBef>
              <a:spcAft>
                <a:spcPts val="0"/>
              </a:spcAft>
              <a:buClr>
                <a:schemeClr val="dk1"/>
              </a:buClr>
              <a:buSzPts val="1400"/>
              <a:buFont typeface="Arial"/>
              <a:buNone/>
              <a:defRPr sz="4200" b="1">
                <a:solidFill>
                  <a:schemeClr val="dk1"/>
                </a:solidFill>
              </a:defRPr>
            </a:lvl3pPr>
            <a:lvl4pPr lvl="3" indent="0" algn="ctr">
              <a:spcBef>
                <a:spcPts val="0"/>
              </a:spcBef>
              <a:spcAft>
                <a:spcPts val="0"/>
              </a:spcAft>
              <a:buClr>
                <a:schemeClr val="dk1"/>
              </a:buClr>
              <a:buSzPts val="1400"/>
              <a:buFont typeface="Arial"/>
              <a:buNone/>
              <a:defRPr sz="4200" b="1">
                <a:solidFill>
                  <a:schemeClr val="dk1"/>
                </a:solidFill>
              </a:defRPr>
            </a:lvl4pPr>
            <a:lvl5pPr lvl="4" indent="0" algn="ctr">
              <a:spcBef>
                <a:spcPts val="0"/>
              </a:spcBef>
              <a:spcAft>
                <a:spcPts val="0"/>
              </a:spcAft>
              <a:buClr>
                <a:schemeClr val="dk1"/>
              </a:buClr>
              <a:buSzPts val="1400"/>
              <a:buFont typeface="Arial"/>
              <a:buNone/>
              <a:defRPr sz="4200" b="1">
                <a:solidFill>
                  <a:schemeClr val="dk1"/>
                </a:solidFill>
              </a:defRPr>
            </a:lvl5pPr>
            <a:lvl6pPr lvl="5" indent="0" algn="ctr">
              <a:spcBef>
                <a:spcPts val="0"/>
              </a:spcBef>
              <a:spcAft>
                <a:spcPts val="0"/>
              </a:spcAft>
              <a:buClr>
                <a:schemeClr val="dk1"/>
              </a:buClr>
              <a:buSzPts val="1400"/>
              <a:buFont typeface="Arial"/>
              <a:buNone/>
              <a:defRPr sz="4200" b="1">
                <a:solidFill>
                  <a:schemeClr val="dk1"/>
                </a:solidFill>
              </a:defRPr>
            </a:lvl6pPr>
            <a:lvl7pPr lvl="6" indent="0" algn="ctr">
              <a:spcBef>
                <a:spcPts val="0"/>
              </a:spcBef>
              <a:spcAft>
                <a:spcPts val="0"/>
              </a:spcAft>
              <a:buClr>
                <a:schemeClr val="dk1"/>
              </a:buClr>
              <a:buSzPts val="1400"/>
              <a:buFont typeface="Arial"/>
              <a:buNone/>
              <a:defRPr sz="4200" b="1">
                <a:solidFill>
                  <a:schemeClr val="dk1"/>
                </a:solidFill>
              </a:defRPr>
            </a:lvl7pPr>
            <a:lvl8pPr lvl="7" indent="0" algn="ctr">
              <a:spcBef>
                <a:spcPts val="0"/>
              </a:spcBef>
              <a:spcAft>
                <a:spcPts val="0"/>
              </a:spcAft>
              <a:buClr>
                <a:schemeClr val="dk1"/>
              </a:buClr>
              <a:buSzPts val="1400"/>
              <a:buFont typeface="Arial"/>
              <a:buNone/>
              <a:defRPr sz="4200" b="1">
                <a:solidFill>
                  <a:schemeClr val="dk1"/>
                </a:solidFill>
              </a:defRPr>
            </a:lvl8pPr>
            <a:lvl9pPr lvl="8" indent="0" algn="ctr">
              <a:spcBef>
                <a:spcPts val="0"/>
              </a:spcBef>
              <a:spcAft>
                <a:spcPts val="0"/>
              </a:spcAft>
              <a:buClr>
                <a:schemeClr val="dk1"/>
              </a:buClr>
              <a:buSzPts val="1400"/>
              <a:buFont typeface="Arial"/>
              <a:buNone/>
              <a:defRPr sz="4200" b="1">
                <a:solidFill>
                  <a:schemeClr val="dk1"/>
                </a:solidFill>
              </a:defRPr>
            </a:lvl9pPr>
          </a:lstStyle>
          <a:p>
            <a:endParaRPr/>
          </a:p>
        </p:txBody>
      </p:sp>
      <p:sp>
        <p:nvSpPr>
          <p:cNvPr id="32" name="Google Shape;32;p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SzPts val="1400"/>
              <a:buFont typeface="Arial"/>
              <a:buNone/>
              <a:defRPr sz="2100" b="0" i="0" u="none" strike="noStrike" cap="none">
                <a:solidFill>
                  <a:srgbClr val="000000"/>
                </a:solidFill>
                <a:latin typeface="Arial"/>
                <a:ea typeface="Arial"/>
                <a:cs typeface="Arial"/>
                <a:sym typeface="Arial"/>
              </a:defRPr>
            </a:lvl9pPr>
          </a:lstStyle>
          <a:p>
            <a:endParaRPr/>
          </a:p>
        </p:txBody>
      </p:sp>
      <p:sp>
        <p:nvSpPr>
          <p:cNvPr id="33" name="Google Shape;33;p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2">
  <p:cSld name="CUSTOM_2">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None/>
              <a:defRPr sz="3600"/>
            </a:lvl1pPr>
            <a:lvl2pPr lvl="1">
              <a:spcBef>
                <a:spcPts val="0"/>
              </a:spcBef>
              <a:spcAft>
                <a:spcPts val="0"/>
              </a:spcAft>
              <a:buNone/>
              <a:defRPr sz="3600"/>
            </a:lvl2pPr>
            <a:lvl3pPr lvl="2">
              <a:spcBef>
                <a:spcPts val="0"/>
              </a:spcBef>
              <a:spcAft>
                <a:spcPts val="0"/>
              </a:spcAft>
              <a:buNone/>
              <a:defRPr sz="3600"/>
            </a:lvl3pPr>
            <a:lvl4pPr lvl="3">
              <a:spcBef>
                <a:spcPts val="0"/>
              </a:spcBef>
              <a:spcAft>
                <a:spcPts val="0"/>
              </a:spcAft>
              <a:buNone/>
              <a:defRPr sz="3600"/>
            </a:lvl4pPr>
            <a:lvl5pPr lvl="4">
              <a:spcBef>
                <a:spcPts val="0"/>
              </a:spcBef>
              <a:spcAft>
                <a:spcPts val="0"/>
              </a:spcAft>
              <a:buNone/>
              <a:defRPr sz="3600"/>
            </a:lvl5pPr>
            <a:lvl6pPr lvl="5">
              <a:spcBef>
                <a:spcPts val="0"/>
              </a:spcBef>
              <a:spcAft>
                <a:spcPts val="0"/>
              </a:spcAft>
              <a:buNone/>
              <a:defRPr sz="3600"/>
            </a:lvl6pPr>
            <a:lvl7pPr lvl="6">
              <a:spcBef>
                <a:spcPts val="0"/>
              </a:spcBef>
              <a:spcAft>
                <a:spcPts val="0"/>
              </a:spcAft>
              <a:buNone/>
              <a:defRPr sz="3600"/>
            </a:lvl7pPr>
            <a:lvl8pPr lvl="7">
              <a:spcBef>
                <a:spcPts val="0"/>
              </a:spcBef>
              <a:spcAft>
                <a:spcPts val="0"/>
              </a:spcAft>
              <a:buNone/>
              <a:defRPr sz="3600"/>
            </a:lvl8pPr>
            <a:lvl9pPr lvl="8">
              <a:spcBef>
                <a:spcPts val="0"/>
              </a:spcBef>
              <a:spcAft>
                <a:spcPts val="0"/>
              </a:spcAft>
              <a:buNone/>
              <a:defRPr sz="3600"/>
            </a:lvl9pPr>
          </a:lstStyle>
          <a:p>
            <a:endParaRPr/>
          </a:p>
        </p:txBody>
      </p:sp>
      <p:sp>
        <p:nvSpPr>
          <p:cNvPr id="36" name="Google Shape;36;p9"/>
          <p:cNvSpPr/>
          <p:nvPr/>
        </p:nvSpPr>
        <p:spPr>
          <a:xfrm>
            <a:off x="-19225" y="1760200"/>
            <a:ext cx="9163200" cy="34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Intro Option 2">
  <p:cSld name="Cover Intro Option 2">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lstStyle>
            <a:lvl1pPr marL="0" marR="0" lvl="0" indent="0"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indent="0" rtl="0">
              <a:spcBef>
                <a:spcPts val="0"/>
              </a:spcBef>
              <a:spcAft>
                <a:spcPts val="0"/>
              </a:spcAft>
              <a:buClr>
                <a:schemeClr val="dk1"/>
              </a:buClr>
              <a:buSzPts val="1400"/>
              <a:buFont typeface="Arial"/>
              <a:buNone/>
              <a:defRPr sz="2800" b="1">
                <a:solidFill>
                  <a:schemeClr val="dk1"/>
                </a:solidFill>
              </a:defRPr>
            </a:lvl2pPr>
            <a:lvl3pPr lvl="2" indent="0" rtl="0">
              <a:spcBef>
                <a:spcPts val="0"/>
              </a:spcBef>
              <a:spcAft>
                <a:spcPts val="0"/>
              </a:spcAft>
              <a:buClr>
                <a:schemeClr val="dk1"/>
              </a:buClr>
              <a:buSzPts val="1400"/>
              <a:buFont typeface="Arial"/>
              <a:buNone/>
              <a:defRPr sz="2800" b="1">
                <a:solidFill>
                  <a:schemeClr val="dk1"/>
                </a:solidFill>
              </a:defRPr>
            </a:lvl3pPr>
            <a:lvl4pPr lvl="3" indent="0" rtl="0">
              <a:spcBef>
                <a:spcPts val="0"/>
              </a:spcBef>
              <a:spcAft>
                <a:spcPts val="0"/>
              </a:spcAft>
              <a:buClr>
                <a:schemeClr val="dk1"/>
              </a:buClr>
              <a:buSzPts val="1400"/>
              <a:buFont typeface="Arial"/>
              <a:buNone/>
              <a:defRPr sz="2800" b="1">
                <a:solidFill>
                  <a:schemeClr val="dk1"/>
                </a:solidFill>
              </a:defRPr>
            </a:lvl4pPr>
            <a:lvl5pPr lvl="4" indent="0" rtl="0">
              <a:spcBef>
                <a:spcPts val="0"/>
              </a:spcBef>
              <a:spcAft>
                <a:spcPts val="0"/>
              </a:spcAft>
              <a:buClr>
                <a:schemeClr val="dk1"/>
              </a:buClr>
              <a:buSzPts val="1400"/>
              <a:buFont typeface="Arial"/>
              <a:buNone/>
              <a:defRPr sz="2800" b="1">
                <a:solidFill>
                  <a:schemeClr val="dk1"/>
                </a:solidFill>
              </a:defRPr>
            </a:lvl5pPr>
            <a:lvl6pPr lvl="5" indent="0" rtl="0">
              <a:spcBef>
                <a:spcPts val="0"/>
              </a:spcBef>
              <a:spcAft>
                <a:spcPts val="0"/>
              </a:spcAft>
              <a:buClr>
                <a:schemeClr val="dk1"/>
              </a:buClr>
              <a:buSzPts val="1400"/>
              <a:buFont typeface="Arial"/>
              <a:buNone/>
              <a:defRPr sz="2800" b="1">
                <a:solidFill>
                  <a:schemeClr val="dk1"/>
                </a:solidFill>
              </a:defRPr>
            </a:lvl6pPr>
            <a:lvl7pPr lvl="6" indent="0" rtl="0">
              <a:spcBef>
                <a:spcPts val="0"/>
              </a:spcBef>
              <a:spcAft>
                <a:spcPts val="0"/>
              </a:spcAft>
              <a:buClr>
                <a:schemeClr val="dk1"/>
              </a:buClr>
              <a:buSzPts val="1400"/>
              <a:buFont typeface="Arial"/>
              <a:buNone/>
              <a:defRPr sz="2800" b="1">
                <a:solidFill>
                  <a:schemeClr val="dk1"/>
                </a:solidFill>
              </a:defRPr>
            </a:lvl7pPr>
            <a:lvl8pPr lvl="7" indent="0" rtl="0">
              <a:spcBef>
                <a:spcPts val="0"/>
              </a:spcBef>
              <a:spcAft>
                <a:spcPts val="0"/>
              </a:spcAft>
              <a:buClr>
                <a:schemeClr val="dk1"/>
              </a:buClr>
              <a:buSzPts val="1400"/>
              <a:buFont typeface="Arial"/>
              <a:buNone/>
              <a:defRPr sz="2800" b="1">
                <a:solidFill>
                  <a:schemeClr val="dk1"/>
                </a:solidFill>
              </a:defRPr>
            </a:lvl8pPr>
            <a:lvl9pPr lvl="8" indent="0" rtl="0">
              <a:spcBef>
                <a:spcPts val="0"/>
              </a:spcBef>
              <a:spcAft>
                <a:spcPts val="0"/>
              </a:spcAft>
              <a:buClr>
                <a:schemeClr val="dk1"/>
              </a:buClr>
              <a:buSzPts val="1400"/>
              <a:buFont typeface="Arial"/>
              <a:buNone/>
              <a:defRPr sz="2800" b="1">
                <a:solidFill>
                  <a:schemeClr val="dk1"/>
                </a:solidFill>
              </a:defRPr>
            </a:lvl9pPr>
          </a:lstStyle>
          <a:p>
            <a:endParaRPr/>
          </a:p>
        </p:txBody>
      </p:sp>
      <p:sp>
        <p:nvSpPr>
          <p:cNvPr id="39" name="Google Shape;39;p10"/>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b" anchorCtr="0"/>
          <a:lstStyle>
            <a:lvl1pPr marL="0" marR="0" lvl="0" indent="0"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L="457200" marR="0" lvl="1"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L="914400" marR="0" lvl="2"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L="1371600" marR="0" lvl="3"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L="1828800" marR="0" lvl="4"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L="2286000" marR="0" lvl="5"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L="2743200" marR="0" lvl="6"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L="3200400" marR="0" lvl="7"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L="3657600" marR="0" lvl="8" indent="0"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40" name="Google Shape;40;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7375" y="3799424"/>
            <a:ext cx="3464700" cy="961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2800" b="1">
                <a:solidFill>
                  <a:schemeClr val="dk1"/>
                </a:solidFill>
              </a:defRPr>
            </a:lvl2pPr>
            <a:lvl3pPr lvl="2" indent="0">
              <a:spcBef>
                <a:spcPts val="0"/>
              </a:spcBef>
              <a:spcAft>
                <a:spcPts val="0"/>
              </a:spcAft>
              <a:buClr>
                <a:schemeClr val="dk1"/>
              </a:buClr>
              <a:buSzPts val="1400"/>
              <a:buFont typeface="Arial"/>
              <a:buNone/>
              <a:defRPr sz="2800" b="1">
                <a:solidFill>
                  <a:schemeClr val="dk1"/>
                </a:solidFill>
              </a:defRPr>
            </a:lvl3pPr>
            <a:lvl4pPr lvl="3" indent="0">
              <a:spcBef>
                <a:spcPts val="0"/>
              </a:spcBef>
              <a:spcAft>
                <a:spcPts val="0"/>
              </a:spcAft>
              <a:buClr>
                <a:schemeClr val="dk1"/>
              </a:buClr>
              <a:buSzPts val="1400"/>
              <a:buFont typeface="Arial"/>
              <a:buNone/>
              <a:defRPr sz="2800" b="1">
                <a:solidFill>
                  <a:schemeClr val="dk1"/>
                </a:solidFill>
              </a:defRPr>
            </a:lvl4pPr>
            <a:lvl5pPr lvl="4" indent="0">
              <a:spcBef>
                <a:spcPts val="0"/>
              </a:spcBef>
              <a:spcAft>
                <a:spcPts val="0"/>
              </a:spcAft>
              <a:buClr>
                <a:schemeClr val="dk1"/>
              </a:buClr>
              <a:buSzPts val="1400"/>
              <a:buFont typeface="Arial"/>
              <a:buNone/>
              <a:defRPr sz="2800" b="1">
                <a:solidFill>
                  <a:schemeClr val="dk1"/>
                </a:solidFill>
              </a:defRPr>
            </a:lvl5pPr>
            <a:lvl6pPr lvl="5" indent="0">
              <a:spcBef>
                <a:spcPts val="0"/>
              </a:spcBef>
              <a:spcAft>
                <a:spcPts val="0"/>
              </a:spcAft>
              <a:buClr>
                <a:schemeClr val="dk1"/>
              </a:buClr>
              <a:buSzPts val="1400"/>
              <a:buFont typeface="Arial"/>
              <a:buNone/>
              <a:defRPr sz="2800" b="1">
                <a:solidFill>
                  <a:schemeClr val="dk1"/>
                </a:solidFill>
              </a:defRPr>
            </a:lvl6pPr>
            <a:lvl7pPr lvl="6" indent="0">
              <a:spcBef>
                <a:spcPts val="0"/>
              </a:spcBef>
              <a:spcAft>
                <a:spcPts val="0"/>
              </a:spcAft>
              <a:buClr>
                <a:schemeClr val="dk1"/>
              </a:buClr>
              <a:buSzPts val="1400"/>
              <a:buFont typeface="Arial"/>
              <a:buNone/>
              <a:defRPr sz="2800" b="1">
                <a:solidFill>
                  <a:schemeClr val="dk1"/>
                </a:solidFill>
              </a:defRPr>
            </a:lvl7pPr>
            <a:lvl8pPr lvl="7" indent="0">
              <a:spcBef>
                <a:spcPts val="0"/>
              </a:spcBef>
              <a:spcAft>
                <a:spcPts val="0"/>
              </a:spcAft>
              <a:buClr>
                <a:schemeClr val="dk1"/>
              </a:buClr>
              <a:buSzPts val="1400"/>
              <a:buFont typeface="Arial"/>
              <a:buNone/>
              <a:defRPr sz="2800" b="1">
                <a:solidFill>
                  <a:schemeClr val="dk1"/>
                </a:solidFill>
              </a:defRPr>
            </a:lvl8pPr>
            <a:lvl9pPr lvl="8" indent="0">
              <a:spcBef>
                <a:spcPts val="0"/>
              </a:spcBef>
              <a:spcAft>
                <a:spcPts val="0"/>
              </a:spcAft>
              <a:buClr>
                <a:schemeClr val="dk1"/>
              </a:buClr>
              <a:buSzPts val="1400"/>
              <a:buFont typeface="Arial"/>
              <a:buNone/>
              <a:defRPr sz="2800" b="1">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1pPr>
            <a:lvl2pPr lvl="1" indent="0">
              <a:spcBef>
                <a:spcPts val="0"/>
              </a:spcBef>
              <a:spcAft>
                <a:spcPts val="0"/>
              </a:spcAft>
              <a:buClr>
                <a:schemeClr val="dk1"/>
              </a:buClr>
              <a:buSzPts val="1400"/>
              <a:buFont typeface="Arial"/>
              <a:buNone/>
              <a:defRPr sz="2800" b="1">
                <a:solidFill>
                  <a:schemeClr val="dk1"/>
                </a:solidFill>
              </a:defRPr>
            </a:lvl2pPr>
            <a:lvl3pPr lvl="2" indent="0">
              <a:spcBef>
                <a:spcPts val="0"/>
              </a:spcBef>
              <a:spcAft>
                <a:spcPts val="0"/>
              </a:spcAft>
              <a:buClr>
                <a:schemeClr val="dk1"/>
              </a:buClr>
              <a:buSzPts val="1400"/>
              <a:buFont typeface="Arial"/>
              <a:buNone/>
              <a:defRPr sz="2800" b="1">
                <a:solidFill>
                  <a:schemeClr val="dk1"/>
                </a:solidFill>
              </a:defRPr>
            </a:lvl3pPr>
            <a:lvl4pPr lvl="3" indent="0">
              <a:spcBef>
                <a:spcPts val="0"/>
              </a:spcBef>
              <a:spcAft>
                <a:spcPts val="0"/>
              </a:spcAft>
              <a:buClr>
                <a:schemeClr val="dk1"/>
              </a:buClr>
              <a:buSzPts val="1400"/>
              <a:buFont typeface="Arial"/>
              <a:buNone/>
              <a:defRPr sz="2800" b="1">
                <a:solidFill>
                  <a:schemeClr val="dk1"/>
                </a:solidFill>
              </a:defRPr>
            </a:lvl4pPr>
            <a:lvl5pPr lvl="4" indent="0">
              <a:spcBef>
                <a:spcPts val="0"/>
              </a:spcBef>
              <a:spcAft>
                <a:spcPts val="0"/>
              </a:spcAft>
              <a:buClr>
                <a:schemeClr val="dk1"/>
              </a:buClr>
              <a:buSzPts val="1400"/>
              <a:buFont typeface="Arial"/>
              <a:buNone/>
              <a:defRPr sz="2800" b="1">
                <a:solidFill>
                  <a:schemeClr val="dk1"/>
                </a:solidFill>
              </a:defRPr>
            </a:lvl5pPr>
            <a:lvl6pPr lvl="5" indent="0">
              <a:spcBef>
                <a:spcPts val="0"/>
              </a:spcBef>
              <a:spcAft>
                <a:spcPts val="0"/>
              </a:spcAft>
              <a:buClr>
                <a:schemeClr val="dk1"/>
              </a:buClr>
              <a:buSzPts val="1400"/>
              <a:buFont typeface="Arial"/>
              <a:buNone/>
              <a:defRPr sz="2800" b="1">
                <a:solidFill>
                  <a:schemeClr val="dk1"/>
                </a:solidFill>
              </a:defRPr>
            </a:lvl6pPr>
            <a:lvl7pPr lvl="6" indent="0">
              <a:spcBef>
                <a:spcPts val="0"/>
              </a:spcBef>
              <a:spcAft>
                <a:spcPts val="0"/>
              </a:spcAft>
              <a:buClr>
                <a:schemeClr val="dk1"/>
              </a:buClr>
              <a:buSzPts val="1400"/>
              <a:buFont typeface="Arial"/>
              <a:buNone/>
              <a:defRPr sz="2800" b="1">
                <a:solidFill>
                  <a:schemeClr val="dk1"/>
                </a:solidFill>
              </a:defRPr>
            </a:lvl7pPr>
            <a:lvl8pPr lvl="7" indent="0">
              <a:spcBef>
                <a:spcPts val="0"/>
              </a:spcBef>
              <a:spcAft>
                <a:spcPts val="0"/>
              </a:spcAft>
              <a:buClr>
                <a:schemeClr val="dk1"/>
              </a:buClr>
              <a:buSzPts val="1400"/>
              <a:buFont typeface="Arial"/>
              <a:buNone/>
              <a:defRPr sz="2800" b="1">
                <a:solidFill>
                  <a:schemeClr val="dk1"/>
                </a:solidFill>
              </a:defRPr>
            </a:lvl8pPr>
            <a:lvl9pPr lvl="8" indent="0">
              <a:spcBef>
                <a:spcPts val="0"/>
              </a:spcBef>
              <a:spcAft>
                <a:spcPts val="0"/>
              </a:spcAft>
              <a:buClr>
                <a:schemeClr val="dk1"/>
              </a:buClr>
              <a:buSzPts val="1400"/>
              <a:buFont typeface="Arial"/>
              <a:buNone/>
              <a:defRPr sz="2800" b="1">
                <a:solidFill>
                  <a:schemeClr val="dk1"/>
                </a:solidFill>
              </a:defRPr>
            </a:lvl9pPr>
          </a:lstStyle>
          <a:p>
            <a:endParaRPr/>
          </a:p>
        </p:txBody>
      </p:sp>
      <p:sp>
        <p:nvSpPr>
          <p:cNvPr id="67" name="Google Shape;67;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comments" Target="../comments/commen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comments" Target="../comments/commen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hyperlink" Target="http://twinery.org/" TargetMode="Externa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comments" Target="../comments/commen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comments" Target="../comments/commen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27"/>
        <p:cNvGrpSpPr/>
        <p:nvPr/>
      </p:nvGrpSpPr>
      <p:grpSpPr>
        <a:xfrm>
          <a:off x="0" y="0"/>
          <a:ext cx="0" cy="0"/>
          <a:chOff x="0" y="0"/>
          <a:chExt cx="0" cy="0"/>
        </a:xfrm>
      </p:grpSpPr>
      <p:sp>
        <p:nvSpPr>
          <p:cNvPr id="128" name="Google Shape;128;p37"/>
          <p:cNvSpPr txBox="1">
            <a:spLocks noGrp="1"/>
          </p:cNvSpPr>
          <p:nvPr>
            <p:ph type="title"/>
          </p:nvPr>
        </p:nvSpPr>
        <p:spPr>
          <a:xfrm>
            <a:off x="311700" y="1283225"/>
            <a:ext cx="8520600" cy="119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5900"/>
              <a:t>Engaging Learners Through Storytelling</a:t>
            </a:r>
            <a:endParaRPr sz="5900"/>
          </a:p>
          <a:p>
            <a:pPr marL="0" marR="0" lvl="0" indent="0" algn="l" rtl="0">
              <a:lnSpc>
                <a:spcPct val="100000"/>
              </a:lnSpc>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Font typeface="Arial"/>
              <a:buNone/>
            </a:pPr>
            <a:endParaRPr/>
          </a:p>
        </p:txBody>
      </p:sp>
      <p:sp>
        <p:nvSpPr>
          <p:cNvPr id="130" name="Google Shape;130;p37"/>
          <p:cNvSpPr txBox="1">
            <a:spLocks noGrp="1"/>
          </p:cNvSpPr>
          <p:nvPr>
            <p:ph type="subTitle" idx="1"/>
          </p:nvPr>
        </p:nvSpPr>
        <p:spPr>
          <a:xfrm>
            <a:off x="360625" y="1005325"/>
            <a:ext cx="7508700" cy="3570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Font typeface="Arial"/>
              <a:buNone/>
            </a:pPr>
            <a:r>
              <a:rPr lang="en" sz="3400">
                <a:highlight>
                  <a:srgbClr val="FFC000"/>
                </a:highlight>
              </a:rPr>
              <a:t>Once Upon a Time . . . </a:t>
            </a:r>
            <a:endParaRPr sz="34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0"/>
        <p:cNvGrpSpPr/>
        <p:nvPr/>
      </p:nvGrpSpPr>
      <p:grpSpPr>
        <a:xfrm>
          <a:off x="0" y="0"/>
          <a:ext cx="0" cy="0"/>
          <a:chOff x="0" y="0"/>
          <a:chExt cx="0" cy="0"/>
        </a:xfrm>
      </p:grpSpPr>
      <p:sp>
        <p:nvSpPr>
          <p:cNvPr id="192" name="Google Shape;192;p46"/>
          <p:cNvSpPr txBox="1">
            <a:spLocks noGrp="1"/>
          </p:cNvSpPr>
          <p:nvPr>
            <p:ph type="title"/>
          </p:nvPr>
        </p:nvSpPr>
        <p:spPr>
          <a:xfrm>
            <a:off x="330750" y="902225"/>
            <a:ext cx="38604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a:highlight>
                  <a:srgbClr val="FFC000"/>
                </a:highlight>
              </a:rPr>
              <a:t>Practice + Application = Change</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6"/>
        <p:cNvGrpSpPr/>
        <p:nvPr/>
      </p:nvGrpSpPr>
      <p:grpSpPr>
        <a:xfrm>
          <a:off x="0" y="0"/>
          <a:ext cx="0" cy="0"/>
          <a:chOff x="0" y="0"/>
          <a:chExt cx="0" cy="0"/>
        </a:xfrm>
      </p:grpSpPr>
      <p:sp>
        <p:nvSpPr>
          <p:cNvPr id="197" name="Google Shape;197;p47"/>
          <p:cNvSpPr txBox="1">
            <a:spLocks noGrp="1"/>
          </p:cNvSpPr>
          <p:nvPr>
            <p:ph type="title"/>
          </p:nvPr>
        </p:nvSpPr>
        <p:spPr>
          <a:xfrm>
            <a:off x="311700" y="1283225"/>
            <a:ext cx="8718000" cy="279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dirty="0"/>
              <a:t>“Among  the  most  promising outcomes of these efforts is a growing  understanding  that  people  tend  to  </a:t>
            </a:r>
            <a:endParaRPr sz="2200" dirty="0"/>
          </a:p>
          <a:p>
            <a:pPr marL="0" lvl="0" indent="0" algn="l" rtl="0">
              <a:spcBef>
                <a:spcPts val="0"/>
              </a:spcBef>
              <a:spcAft>
                <a:spcPts val="0"/>
              </a:spcAft>
              <a:buNone/>
            </a:pPr>
            <a:r>
              <a:rPr lang="en" sz="3000" dirty="0">
                <a:solidFill>
                  <a:srgbClr val="FFFFFF"/>
                </a:solidFill>
                <a:highlight>
                  <a:srgbClr val="000000"/>
                </a:highlight>
              </a:rPr>
              <a:t>change their safety-related behavior  after hearing compelling stories </a:t>
            </a:r>
            <a:r>
              <a:rPr lang="en" sz="2200" dirty="0"/>
              <a:t> about  others  who  have  suffered  injuries  and  illnesses.  Indeed,  safety  stories  seem  to  have a remarkable power to convey the </a:t>
            </a:r>
            <a:endParaRPr sz="2200" dirty="0"/>
          </a:p>
          <a:p>
            <a:pPr marL="0" lvl="0" indent="0" algn="l" rtl="0">
              <a:spcBef>
                <a:spcPts val="0"/>
              </a:spcBef>
              <a:spcAft>
                <a:spcPts val="0"/>
              </a:spcAft>
              <a:buNone/>
            </a:pPr>
            <a:r>
              <a:rPr lang="en" sz="3000" dirty="0">
                <a:solidFill>
                  <a:srgbClr val="FFFFFF"/>
                </a:solidFill>
                <a:highlight>
                  <a:srgbClr val="000000"/>
                </a:highlight>
              </a:rPr>
              <a:t>personal relevance</a:t>
            </a:r>
            <a:r>
              <a:rPr lang="en" sz="2200" dirty="0"/>
              <a:t> of this information.”</a:t>
            </a:r>
            <a:endParaRPr sz="2200" dirty="0"/>
          </a:p>
        </p:txBody>
      </p:sp>
      <p:sp>
        <p:nvSpPr>
          <p:cNvPr id="198" name="Google Shape;198;p47"/>
          <p:cNvSpPr txBox="1">
            <a:spLocks noGrp="1"/>
          </p:cNvSpPr>
          <p:nvPr>
            <p:ph type="subTitle" idx="1"/>
          </p:nvPr>
        </p:nvSpPr>
        <p:spPr>
          <a:xfrm>
            <a:off x="6669800" y="4412800"/>
            <a:ext cx="1926300" cy="35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(Ricketts, 2015)</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2"/>
        <p:cNvGrpSpPr/>
        <p:nvPr/>
      </p:nvGrpSpPr>
      <p:grpSpPr>
        <a:xfrm>
          <a:off x="0" y="0"/>
          <a:ext cx="0" cy="0"/>
          <a:chOff x="0" y="0"/>
          <a:chExt cx="0" cy="0"/>
        </a:xfrm>
      </p:grpSpPr>
      <p:sp>
        <p:nvSpPr>
          <p:cNvPr id="203" name="Google Shape;203;p48"/>
          <p:cNvSpPr txBox="1">
            <a:spLocks noGrp="1"/>
          </p:cNvSpPr>
          <p:nvPr>
            <p:ph type="title"/>
          </p:nvPr>
        </p:nvSpPr>
        <p:spPr>
          <a:xfrm>
            <a:off x="311700" y="1283225"/>
            <a:ext cx="8520600" cy="227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“We now recognise that theoretical knowledge is affected by context and ‘a </a:t>
            </a:r>
            <a:r>
              <a:rPr lang="en" sz="3000">
                <a:solidFill>
                  <a:srgbClr val="FFFFFF"/>
                </a:solidFill>
                <a:highlight>
                  <a:srgbClr val="000000"/>
                </a:highlight>
              </a:rPr>
              <a:t>significant proportion of the learning</a:t>
            </a:r>
            <a:r>
              <a:rPr lang="en" sz="2200"/>
              <a:t> associated with any change in practice takes place in its </a:t>
            </a:r>
            <a:r>
              <a:rPr lang="en" sz="3000">
                <a:solidFill>
                  <a:srgbClr val="FFFFFF"/>
                </a:solidFill>
                <a:highlight>
                  <a:srgbClr val="000000"/>
                </a:highlight>
              </a:rPr>
              <a:t>context of use</a:t>
            </a:r>
            <a:r>
              <a:rPr lang="en" sz="2200"/>
              <a:t>' (Eraut, 1994:37).”</a:t>
            </a:r>
            <a:endParaRPr sz="2200"/>
          </a:p>
          <a:p>
            <a:pPr marL="0" lvl="0" indent="0" algn="l" rtl="0">
              <a:spcBef>
                <a:spcPts val="0"/>
              </a:spcBef>
              <a:spcAft>
                <a:spcPts val="0"/>
              </a:spcAft>
              <a:buClr>
                <a:schemeClr val="dk1"/>
              </a:buClr>
              <a:buSzPts val="1100"/>
              <a:buFont typeface="Arial"/>
              <a:buNone/>
            </a:pPr>
            <a:endParaRPr sz="1800"/>
          </a:p>
          <a:p>
            <a:pPr marL="0" lvl="0" indent="0" algn="l" rtl="0">
              <a:spcBef>
                <a:spcPts val="0"/>
              </a:spcBef>
              <a:spcAft>
                <a:spcPts val="0"/>
              </a:spcAft>
              <a:buNone/>
            </a:pPr>
            <a:endParaRPr sz="1800"/>
          </a:p>
        </p:txBody>
      </p:sp>
      <p:sp>
        <p:nvSpPr>
          <p:cNvPr id="204" name="Google Shape;204;p48"/>
          <p:cNvSpPr txBox="1">
            <a:spLocks noGrp="1"/>
          </p:cNvSpPr>
          <p:nvPr>
            <p:ph type="subTitle" idx="1"/>
          </p:nvPr>
        </p:nvSpPr>
        <p:spPr>
          <a:xfrm>
            <a:off x="5052700" y="3616075"/>
            <a:ext cx="3307200" cy="35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(McDrury, Alterio, &amp; Ebrary, 2003)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8"/>
        <p:cNvGrpSpPr/>
        <p:nvPr/>
      </p:nvGrpSpPr>
      <p:grpSpPr>
        <a:xfrm>
          <a:off x="0" y="0"/>
          <a:ext cx="0" cy="0"/>
          <a:chOff x="0" y="0"/>
          <a:chExt cx="0" cy="0"/>
        </a:xfrm>
      </p:grpSpPr>
      <p:sp>
        <p:nvSpPr>
          <p:cNvPr id="209" name="Google Shape;209;p49"/>
          <p:cNvSpPr txBox="1">
            <a:spLocks noGrp="1"/>
          </p:cNvSpPr>
          <p:nvPr>
            <p:ph type="title"/>
          </p:nvPr>
        </p:nvSpPr>
        <p:spPr>
          <a:xfrm>
            <a:off x="311700" y="1029225"/>
            <a:ext cx="6246300" cy="298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4800">
                <a:solidFill>
                  <a:srgbClr val="FFFFFF"/>
                </a:solidFill>
              </a:rPr>
              <a:t>What elements should a story contain to activate</a:t>
            </a:r>
            <a:r>
              <a:rPr lang="en" sz="4800" b="1" i="0" u="none" strike="noStrike" cap="none">
                <a:solidFill>
                  <a:srgbClr val="FFFFFF"/>
                </a:solidFill>
                <a:latin typeface="Arial"/>
                <a:ea typeface="Arial"/>
                <a:cs typeface="Arial"/>
                <a:sym typeface="Arial"/>
              </a:rPr>
              <a:t> </a:t>
            </a:r>
            <a:r>
              <a:rPr lang="en" sz="4800">
                <a:solidFill>
                  <a:srgbClr val="FFFFFF"/>
                </a:solidFill>
                <a:highlight>
                  <a:srgbClr val="000000"/>
                </a:highlight>
              </a:rPr>
              <a:t>deep learning</a:t>
            </a:r>
            <a:r>
              <a:rPr lang="en" sz="4800" b="1" i="0" u="none" strike="noStrike" cap="none">
                <a:solidFill>
                  <a:srgbClr val="FFFFFF"/>
                </a:solidFill>
                <a:highlight>
                  <a:srgbClr val="000000"/>
                </a:highlight>
                <a:latin typeface="Arial"/>
                <a:ea typeface="Arial"/>
                <a:cs typeface="Arial"/>
                <a:sym typeface="Arial"/>
              </a:rPr>
              <a:t>?</a:t>
            </a:r>
            <a:endParaRPr sz="4800" b="1"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p50"/>
          <p:cNvSpPr txBox="1"/>
          <p:nvPr/>
        </p:nvSpPr>
        <p:spPr>
          <a:xfrm>
            <a:off x="7602600" y="4767250"/>
            <a:ext cx="1229700" cy="284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100">
                <a:solidFill>
                  <a:schemeClr val="dk1"/>
                </a:solidFill>
              </a:rPr>
              <a:t>(Coates, 2017)</a:t>
            </a:r>
            <a:endParaRPr/>
          </a:p>
        </p:txBody>
      </p:sp>
      <p:pic>
        <p:nvPicPr>
          <p:cNvPr id="215" name="Google Shape;215;p50" descr="Situation to inciting incident to conflict to resolution to lesson learned"/>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48875" y="1427913"/>
            <a:ext cx="7359951" cy="3039350"/>
          </a:xfrm>
          <a:prstGeom prst="rect">
            <a:avLst/>
          </a:prstGeom>
          <a:noFill/>
          <a:ln>
            <a:noFill/>
          </a:ln>
        </p:spPr>
      </p:pic>
      <p:sp>
        <p:nvSpPr>
          <p:cNvPr id="214" name="Google Shape;214;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a:highlight>
                  <a:srgbClr val="FFC000"/>
                </a:highlight>
              </a:rPr>
              <a:t>A Framework for Storytelling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20"/>
        <p:cNvGrpSpPr/>
        <p:nvPr/>
      </p:nvGrpSpPr>
      <p:grpSpPr>
        <a:xfrm>
          <a:off x="0" y="0"/>
          <a:ext cx="0" cy="0"/>
          <a:chOff x="0" y="0"/>
          <a:chExt cx="0" cy="0"/>
        </a:xfrm>
      </p:grpSpPr>
      <p:sp>
        <p:nvSpPr>
          <p:cNvPr id="221" name="Google Shape;221;p51"/>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Font typeface="Arial"/>
              <a:buNone/>
            </a:pPr>
            <a:r>
              <a:rPr lang="en"/>
              <a:t>Let’s Have Some Fun!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52" descr="IMAGE: Computer monito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9700" y="0"/>
            <a:ext cx="7989636" cy="5143500"/>
          </a:xfrm>
          <a:prstGeom prst="rect">
            <a:avLst/>
          </a:prstGeom>
          <a:noFill/>
          <a:ln>
            <a:noFill/>
          </a:ln>
        </p:spPr>
      </p:pic>
      <p:pic>
        <p:nvPicPr>
          <p:cNvPr id="227" name="Google Shape;227;p52" descr="IMAGE: Twine logo"/>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277550" y="544700"/>
            <a:ext cx="3554624" cy="3733225"/>
          </a:xfrm>
          <a:prstGeom prst="rect">
            <a:avLst/>
          </a:prstGeom>
          <a:noFill/>
          <a:ln>
            <a:noFill/>
          </a:ln>
        </p:spPr>
      </p:pic>
      <p:sp>
        <p:nvSpPr>
          <p:cNvPr id="228" name="Google Shape;228;p52"/>
          <p:cNvSpPr txBox="1">
            <a:spLocks noGrp="1"/>
          </p:cNvSpPr>
          <p:nvPr>
            <p:ph type="title"/>
          </p:nvPr>
        </p:nvSpPr>
        <p:spPr>
          <a:xfrm>
            <a:off x="2866425" y="3296925"/>
            <a:ext cx="4658100" cy="102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u="sng">
                <a:solidFill>
                  <a:schemeClr val="hlink"/>
                </a:solidFill>
                <a:hlinkClick r:id="rId5"/>
              </a:rPr>
              <a:t>http://twinery.org/</a:t>
            </a:r>
            <a:r>
              <a:rPr lang="en" sz="4000"/>
              <a:t> </a:t>
            </a:r>
            <a:endParaRPr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4" name="Google Shape;234;p53" descr="To create a clickable action &amp; a new tile, type two brackets, your clickable text and another two brackets. This creates the link and the new tile the link points to. To create a clickable action that points to a previous tile, type two brackets, your clickable text, a HYPHEN-MINUS, a GREATER-THAN SIGN, the title of the tile you want to link to, and then two brackets.&#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69825" y="1327300"/>
            <a:ext cx="7664699" cy="3284351"/>
          </a:xfrm>
          <a:prstGeom prst="rect">
            <a:avLst/>
          </a:prstGeom>
          <a:noFill/>
          <a:ln>
            <a:noFill/>
          </a:ln>
        </p:spPr>
      </p:pic>
      <p:sp>
        <p:nvSpPr>
          <p:cNvPr id="233" name="Google Shape;233;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Twine Shortcuts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38"/>
        <p:cNvGrpSpPr/>
        <p:nvPr/>
      </p:nvGrpSpPr>
      <p:grpSpPr>
        <a:xfrm>
          <a:off x="0" y="0"/>
          <a:ext cx="0" cy="0"/>
          <a:chOff x="0" y="0"/>
          <a:chExt cx="0" cy="0"/>
        </a:xfrm>
      </p:grpSpPr>
      <p:sp>
        <p:nvSpPr>
          <p:cNvPr id="239" name="Google Shape;239;p54"/>
          <p:cNvSpPr txBox="1">
            <a:spLocks noGrp="1"/>
          </p:cNvSpPr>
          <p:nvPr>
            <p:ph type="title"/>
          </p:nvPr>
        </p:nvSpPr>
        <p:spPr>
          <a:xfrm>
            <a:off x="381837" y="1600200"/>
            <a:ext cx="8112900" cy="102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Examples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43"/>
        <p:cNvGrpSpPr/>
        <p:nvPr/>
      </p:nvGrpSpPr>
      <p:grpSpPr>
        <a:xfrm>
          <a:off x="0" y="0"/>
          <a:ext cx="0" cy="0"/>
          <a:chOff x="0" y="0"/>
          <a:chExt cx="0" cy="0"/>
        </a:xfrm>
      </p:grpSpPr>
      <p:sp>
        <p:nvSpPr>
          <p:cNvPr id="10" name="Google Shape;247;p55" descr="IMAGE: “And They Lived Happily Ever After on Snow White's Scary Adventure” by Loren Javier via Flickr. https://flic.kr/p/6k6NAE&#13;&#10;">
            <a:extLst>
              <a:ext uri="{FF2B5EF4-FFF2-40B4-BE49-F238E27FC236}">
                <a16:creationId xmlns:a16="http://schemas.microsoft.com/office/drawing/2014/main" id="{70122183-B25F-8445-A02A-EBAF30401BDD}"/>
              </a:ext>
            </a:extLst>
          </p:cNvPr>
          <p:cNvSpPr txBox="1"/>
          <p:nvPr/>
        </p:nvSpPr>
        <p:spPr>
          <a:xfrm>
            <a:off x="5133863" y="4502950"/>
            <a:ext cx="3696000" cy="55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“And They Lived Happily Ever After on Snow White's Scary Adventure” by Loren Javier via Flickr. https://</a:t>
            </a:r>
            <a:r>
              <a:rPr lang="en" sz="1000" dirty="0" err="1"/>
              <a:t>flic.kr</a:t>
            </a:r>
            <a:r>
              <a:rPr lang="en" sz="1000" dirty="0"/>
              <a:t>/p/6k6NAE</a:t>
            </a:r>
            <a:endParaRPr sz="1000" dirty="0"/>
          </a:p>
        </p:txBody>
      </p:sp>
      <p:sp>
        <p:nvSpPr>
          <p:cNvPr id="245" name="Google Shape;245;p55"/>
          <p:cNvSpPr txBox="1">
            <a:spLocks noGrp="1"/>
          </p:cNvSpPr>
          <p:nvPr>
            <p:ph type="title"/>
          </p:nvPr>
        </p:nvSpPr>
        <p:spPr>
          <a:xfrm>
            <a:off x="218900" y="228975"/>
            <a:ext cx="1860300" cy="233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The End!</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4"/>
        <p:cNvGrpSpPr/>
        <p:nvPr/>
      </p:nvGrpSpPr>
      <p:grpSpPr>
        <a:xfrm>
          <a:off x="0" y="0"/>
          <a:ext cx="0" cy="0"/>
          <a:chOff x="0" y="0"/>
          <a:chExt cx="0" cy="0"/>
        </a:xfrm>
      </p:grpSpPr>
      <p:sp>
        <p:nvSpPr>
          <p:cNvPr id="138" name="Google Shape;138;p38"/>
          <p:cNvSpPr txBox="1"/>
          <p:nvPr/>
        </p:nvSpPr>
        <p:spPr>
          <a:xfrm>
            <a:off x="3331113" y="3766625"/>
            <a:ext cx="2288400" cy="12522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None/>
            </a:pPr>
            <a:r>
              <a:rPr lang="en" sz="2200" b="1">
                <a:solidFill>
                  <a:srgbClr val="FFFFFF"/>
                </a:solidFill>
              </a:rPr>
              <a:t>Dajana Radosavljevic</a:t>
            </a:r>
            <a:endParaRPr sz="2200" b="1">
              <a:solidFill>
                <a:srgbClr val="FFFFFF"/>
              </a:solidFill>
            </a:endParaRPr>
          </a:p>
          <a:p>
            <a:pPr marL="0" lvl="0" indent="0" algn="ctr" rtl="0">
              <a:lnSpc>
                <a:spcPct val="90000"/>
              </a:lnSpc>
              <a:spcBef>
                <a:spcPts val="750"/>
              </a:spcBef>
              <a:spcAft>
                <a:spcPts val="0"/>
              </a:spcAft>
              <a:buNone/>
            </a:pPr>
            <a:r>
              <a:rPr lang="en" b="1">
                <a:solidFill>
                  <a:srgbClr val="FFFFFF"/>
                </a:solidFill>
              </a:rPr>
              <a:t>Instructional Designer</a:t>
            </a:r>
            <a:endParaRPr b="1">
              <a:solidFill>
                <a:srgbClr val="FFFFFF"/>
              </a:solidFill>
            </a:endParaRPr>
          </a:p>
        </p:txBody>
      </p:sp>
      <p:pic>
        <p:nvPicPr>
          <p:cNvPr id="141" name="Google Shape;141;p38" descr="IMAGE: Dajana Radosavljevic&#1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04838" y="1361550"/>
            <a:ext cx="2420400" cy="2420400"/>
          </a:xfrm>
          <a:prstGeom prst="rect">
            <a:avLst/>
          </a:prstGeom>
          <a:noFill/>
          <a:ln>
            <a:noFill/>
          </a:ln>
        </p:spPr>
      </p:pic>
      <p:sp>
        <p:nvSpPr>
          <p:cNvPr id="137" name="Google Shape;137;p38"/>
          <p:cNvSpPr txBox="1"/>
          <p:nvPr/>
        </p:nvSpPr>
        <p:spPr>
          <a:xfrm>
            <a:off x="347650" y="3766625"/>
            <a:ext cx="24204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None/>
            </a:pPr>
            <a:r>
              <a:rPr lang="en" sz="2200" b="1">
                <a:solidFill>
                  <a:srgbClr val="FFFFFF"/>
                </a:solidFill>
              </a:rPr>
              <a:t>Julie Messner Allen</a:t>
            </a:r>
            <a:endParaRPr sz="2200" b="1">
              <a:solidFill>
                <a:srgbClr val="FFFFFF"/>
              </a:solidFill>
            </a:endParaRPr>
          </a:p>
          <a:p>
            <a:pPr marL="0" lvl="0" indent="0" algn="ctr" rtl="0">
              <a:lnSpc>
                <a:spcPct val="90000"/>
              </a:lnSpc>
              <a:spcBef>
                <a:spcPts val="750"/>
              </a:spcBef>
              <a:spcAft>
                <a:spcPts val="0"/>
              </a:spcAft>
              <a:buNone/>
            </a:pPr>
            <a:r>
              <a:rPr lang="en" b="1">
                <a:solidFill>
                  <a:srgbClr val="FFFFFF"/>
                </a:solidFill>
              </a:rPr>
              <a:t> Instructional Designer, Sr</a:t>
            </a:r>
            <a:endParaRPr sz="2800" b="1">
              <a:solidFill>
                <a:srgbClr val="FFFFFF"/>
              </a:solidFill>
            </a:endParaRPr>
          </a:p>
        </p:txBody>
      </p:sp>
      <p:pic>
        <p:nvPicPr>
          <p:cNvPr id="140" name="Google Shape;140;p38" descr="IMAGE: Julie Allen"/>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359538" y="1373425"/>
            <a:ext cx="2396625" cy="2396625"/>
          </a:xfrm>
          <a:prstGeom prst="rect">
            <a:avLst/>
          </a:prstGeom>
          <a:noFill/>
          <a:ln>
            <a:noFill/>
          </a:ln>
        </p:spPr>
      </p:pic>
      <p:sp>
        <p:nvSpPr>
          <p:cNvPr id="139" name="Google Shape;139;p38"/>
          <p:cNvSpPr txBox="1"/>
          <p:nvPr/>
        </p:nvSpPr>
        <p:spPr>
          <a:xfrm>
            <a:off x="6275600" y="3766625"/>
            <a:ext cx="24204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750"/>
              </a:spcBef>
              <a:spcAft>
                <a:spcPts val="0"/>
              </a:spcAft>
              <a:buNone/>
            </a:pPr>
            <a:r>
              <a:rPr lang="en" sz="2200" b="1">
                <a:solidFill>
                  <a:srgbClr val="FFFFFF"/>
                </a:solidFill>
              </a:rPr>
              <a:t>Mary Chaaban Arcuria</a:t>
            </a:r>
            <a:endParaRPr sz="2200" b="1">
              <a:solidFill>
                <a:srgbClr val="FFFFFF"/>
              </a:solidFill>
            </a:endParaRPr>
          </a:p>
          <a:p>
            <a:pPr marL="0" lvl="0" indent="0" algn="ctr" rtl="0">
              <a:lnSpc>
                <a:spcPct val="90000"/>
              </a:lnSpc>
              <a:spcBef>
                <a:spcPts val="750"/>
              </a:spcBef>
              <a:spcAft>
                <a:spcPts val="0"/>
              </a:spcAft>
              <a:buNone/>
            </a:pPr>
            <a:r>
              <a:rPr lang="en" b="1">
                <a:solidFill>
                  <a:srgbClr val="FFFFFF"/>
                </a:solidFill>
              </a:rPr>
              <a:t>Instructional Designer, Sr</a:t>
            </a:r>
            <a:endParaRPr sz="2800" b="1">
              <a:solidFill>
                <a:srgbClr val="FFFFFF"/>
              </a:solidFill>
            </a:endParaRPr>
          </a:p>
          <a:p>
            <a:pPr marL="0" lvl="0" indent="0" algn="ctr" rtl="0">
              <a:lnSpc>
                <a:spcPct val="90000"/>
              </a:lnSpc>
              <a:spcBef>
                <a:spcPts val="750"/>
              </a:spcBef>
              <a:spcAft>
                <a:spcPts val="0"/>
              </a:spcAft>
              <a:buNone/>
            </a:pPr>
            <a:endParaRPr sz="2800" b="1">
              <a:solidFill>
                <a:srgbClr val="FFFFFF"/>
              </a:solidFill>
            </a:endParaRPr>
          </a:p>
        </p:txBody>
      </p:sp>
      <p:pic>
        <p:nvPicPr>
          <p:cNvPr id="142" name="Google Shape;142;p38" descr="IMAGE: Mary Chaaban Arcuria&#1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273888" y="1359813"/>
            <a:ext cx="2423825" cy="2423825"/>
          </a:xfrm>
          <a:prstGeom prst="rect">
            <a:avLst/>
          </a:prstGeom>
          <a:noFill/>
          <a:ln>
            <a:noFill/>
          </a:ln>
        </p:spPr>
      </p:pic>
      <p:sp>
        <p:nvSpPr>
          <p:cNvPr id="143" name="Google Shape;143;p38"/>
          <p:cNvSpPr txBox="1">
            <a:spLocks noGrp="1"/>
          </p:cNvSpPr>
          <p:nvPr>
            <p:ph type="title"/>
          </p:nvPr>
        </p:nvSpPr>
        <p:spPr>
          <a:xfrm>
            <a:off x="304800" y="578950"/>
            <a:ext cx="8520600" cy="9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there were three IDs... </a:t>
            </a:r>
            <a:endParaRPr/>
          </a:p>
        </p:txBody>
      </p:sp>
      <p:sp>
        <p:nvSpPr>
          <p:cNvPr id="136" name="Google Shape;136;p38"/>
          <p:cNvSpPr txBox="1">
            <a:spLocks noGrp="1"/>
          </p:cNvSpPr>
          <p:nvPr>
            <p:ph type="title"/>
          </p:nvPr>
        </p:nvSpPr>
        <p:spPr>
          <a:xfrm>
            <a:off x="76200" y="159275"/>
            <a:ext cx="4085100" cy="9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Once upon a time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253" name="Google Shape;253;p56"/>
          <p:cNvSpPr txBox="1">
            <a:spLocks noGrp="1"/>
          </p:cNvSpPr>
          <p:nvPr>
            <p:ph type="body" idx="1"/>
          </p:nvPr>
        </p:nvSpPr>
        <p:spPr>
          <a:xfrm>
            <a:off x="311700" y="1204825"/>
            <a:ext cx="7820400" cy="3697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rPr>
              <a:t>Coates, N. (2017). Learning from storytelling. </a:t>
            </a:r>
            <a:r>
              <a:rPr lang="en" i="1">
                <a:solidFill>
                  <a:schemeClr val="dk1"/>
                </a:solidFill>
              </a:rPr>
              <a:t>Research World,</a:t>
            </a:r>
            <a:r>
              <a:rPr lang="en">
                <a:solidFill>
                  <a:schemeClr val="dk1"/>
                </a:solidFill>
              </a:rPr>
              <a:t> </a:t>
            </a:r>
            <a:r>
              <a:rPr lang="en" i="1">
                <a:solidFill>
                  <a:schemeClr val="dk1"/>
                </a:solidFill>
              </a:rPr>
              <a:t>2017</a:t>
            </a:r>
            <a:r>
              <a:rPr lang="en">
                <a:solidFill>
                  <a:schemeClr val="dk1"/>
                </a:solidFill>
              </a:rPr>
              <a:t>(62), 46-49.</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Green, M., &amp; Jenkins, K. (2014). Interactive narratives: Processes and outcomes in user‐directed stories. </a:t>
            </a:r>
            <a:r>
              <a:rPr lang="en" i="1">
                <a:solidFill>
                  <a:schemeClr val="dk1"/>
                </a:solidFill>
              </a:rPr>
              <a:t>Journal of Communication, 64</a:t>
            </a:r>
            <a:r>
              <a:rPr lang="en">
                <a:solidFill>
                  <a:schemeClr val="dk1"/>
                </a:solidFill>
              </a:rPr>
              <a:t>(3), 479-500.</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Hoffman, E. M., Marlowe, M. J., Scharf, K. H., Disney, G. H., Macer, A., Poling, D., &amp; Queen, A. (2015). Using Torey Hayden's teacher stories to teach relationship skills in special education teacher preparation. </a:t>
            </a:r>
            <a:r>
              <a:rPr lang="en" i="1">
                <a:solidFill>
                  <a:schemeClr val="dk1"/>
                </a:solidFill>
              </a:rPr>
              <a:t>Teacher Education Quarterly,</a:t>
            </a:r>
            <a:r>
              <a:rPr lang="en">
                <a:solidFill>
                  <a:schemeClr val="dk1"/>
                </a:solidFill>
              </a:rPr>
              <a:t> </a:t>
            </a:r>
            <a:r>
              <a:rPr lang="en" i="1">
                <a:solidFill>
                  <a:schemeClr val="dk1"/>
                </a:solidFill>
              </a:rPr>
              <a:t>42</a:t>
            </a:r>
            <a:r>
              <a:rPr lang="en">
                <a:solidFill>
                  <a:schemeClr val="dk1"/>
                </a:solidFill>
              </a:rPr>
              <a:t>(2), 65-85.</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McDrury, J., Alterio, M., &amp; Ebrary, I. (2003). </a:t>
            </a:r>
            <a:r>
              <a:rPr lang="en" i="1">
                <a:solidFill>
                  <a:schemeClr val="dk1"/>
                </a:solidFill>
              </a:rPr>
              <a:t>Learning through storytelling in higher education using reflection &amp; experience to improve learning</a:t>
            </a:r>
            <a:r>
              <a:rPr lang="en">
                <a:solidFill>
                  <a:schemeClr val="dk1"/>
                </a:solidFill>
              </a:rPr>
              <a:t>. London; Sterling, VA: Kogan Page.</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r>
              <a:rPr lang="en">
                <a:solidFill>
                  <a:schemeClr val="dk1"/>
                </a:solidFill>
              </a:rPr>
              <a:t>Pearson, D. (2015). Using patient stories in primary care education. </a:t>
            </a:r>
            <a:r>
              <a:rPr lang="en" i="1">
                <a:solidFill>
                  <a:schemeClr val="dk1"/>
                </a:solidFill>
              </a:rPr>
              <a:t>Education for Primary Care,</a:t>
            </a:r>
            <a:r>
              <a:rPr lang="en">
                <a:solidFill>
                  <a:schemeClr val="dk1"/>
                </a:solidFill>
              </a:rPr>
              <a:t> </a:t>
            </a:r>
            <a:r>
              <a:rPr lang="en" i="1">
                <a:solidFill>
                  <a:schemeClr val="dk1"/>
                </a:solidFill>
              </a:rPr>
              <a:t>26</a:t>
            </a:r>
            <a:r>
              <a:rPr lang="en">
                <a:solidFill>
                  <a:schemeClr val="dk1"/>
                </a:solidFill>
              </a:rPr>
              <a:t>(3), 201-202.</a:t>
            </a: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Ricketts, M. (2015). Using stories to teach safety. </a:t>
            </a:r>
            <a:r>
              <a:rPr lang="en" i="1">
                <a:solidFill>
                  <a:schemeClr val="dk1"/>
                </a:solidFill>
              </a:rPr>
              <a:t>Professional Safety,</a:t>
            </a:r>
            <a:r>
              <a:rPr lang="en">
                <a:solidFill>
                  <a:schemeClr val="dk1"/>
                </a:solidFill>
              </a:rPr>
              <a:t> </a:t>
            </a:r>
            <a:r>
              <a:rPr lang="en" i="1">
                <a:solidFill>
                  <a:schemeClr val="dk1"/>
                </a:solidFill>
              </a:rPr>
              <a:t>60</a:t>
            </a:r>
            <a:r>
              <a:rPr lang="en">
                <a:solidFill>
                  <a:schemeClr val="dk1"/>
                </a:solidFill>
              </a:rPr>
              <a:t>(5), 51-57.</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
        <p:cNvGrpSpPr/>
        <p:nvPr/>
      </p:nvGrpSpPr>
      <p:grpSpPr>
        <a:xfrm>
          <a:off x="0" y="0"/>
          <a:ext cx="0" cy="0"/>
          <a:chOff x="0" y="0"/>
          <a:chExt cx="0" cy="0"/>
        </a:xfrm>
      </p:grpSpPr>
      <p:pic>
        <p:nvPicPr>
          <p:cNvPr id="149" name="Google Shape;149;p39" descr="Explain the benefits of presenting information in the form of a story.&#10;Identify the elements a story should contain to activate deep learning.&#10;Create an interactive story for online delivery using a free tool called Twine.&#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1155400"/>
            <a:ext cx="7853498" cy="3231425"/>
          </a:xfrm>
          <a:prstGeom prst="rect">
            <a:avLst/>
          </a:prstGeom>
          <a:noFill/>
          <a:ln>
            <a:noFill/>
          </a:ln>
        </p:spPr>
      </p:pic>
      <p:sp>
        <p:nvSpPr>
          <p:cNvPr id="148" name="Google Shape;148;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sz="2800">
                <a:highlight>
                  <a:srgbClr val="FFC000"/>
                </a:highlight>
              </a:rPr>
              <a:t>Objectives</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3"/>
        <p:cNvGrpSpPr/>
        <p:nvPr/>
      </p:nvGrpSpPr>
      <p:grpSpPr>
        <a:xfrm>
          <a:off x="0" y="0"/>
          <a:ext cx="0" cy="0"/>
          <a:chOff x="0" y="0"/>
          <a:chExt cx="0" cy="0"/>
        </a:xfrm>
      </p:grpSpPr>
      <p:sp>
        <p:nvSpPr>
          <p:cNvPr id="154" name="Google Shape;154;p40"/>
          <p:cNvSpPr txBox="1">
            <a:spLocks noGrp="1"/>
          </p:cNvSpPr>
          <p:nvPr>
            <p:ph type="title"/>
          </p:nvPr>
        </p:nvSpPr>
        <p:spPr>
          <a:xfrm>
            <a:off x="311700" y="826025"/>
            <a:ext cx="7270200" cy="286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000" dirty="0"/>
              <a:t>What are the </a:t>
            </a:r>
            <a:r>
              <a:rPr lang="en" sz="5000" dirty="0">
                <a:highlight>
                  <a:srgbClr val="000000"/>
                </a:highlight>
              </a:rPr>
              <a:t>benefits</a:t>
            </a:r>
            <a:r>
              <a:rPr lang="en" sz="5000" dirty="0"/>
              <a:t> of presenting information in a story?</a:t>
            </a:r>
            <a:endParaRPr sz="5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8"/>
        <p:cNvGrpSpPr/>
        <p:nvPr/>
      </p:nvGrpSpPr>
      <p:grpSpPr>
        <a:xfrm>
          <a:off x="0" y="0"/>
          <a:ext cx="0" cy="0"/>
          <a:chOff x="0" y="0"/>
          <a:chExt cx="0" cy="0"/>
        </a:xfrm>
      </p:grpSpPr>
      <p:sp>
        <p:nvSpPr>
          <p:cNvPr id="160" name="Google Shape;160;p41"/>
          <p:cNvSpPr txBox="1">
            <a:spLocks noGrp="1"/>
          </p:cNvSpPr>
          <p:nvPr>
            <p:ph type="title"/>
          </p:nvPr>
        </p:nvSpPr>
        <p:spPr>
          <a:xfrm>
            <a:off x="218900" y="228975"/>
            <a:ext cx="3552900" cy="285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t>Anyone remember these?</a:t>
            </a:r>
            <a:endParaRPr sz="4800"/>
          </a:p>
        </p:txBody>
      </p:sp>
      <p:sp>
        <p:nvSpPr>
          <p:cNvPr id="7" name="Google Shape;162;p41" descr="“choose your own adventure books” by tim putala via Flickr. https://flic.kr/p/e3jLVq&#13;&#10;">
            <a:extLst>
              <a:ext uri="{FF2B5EF4-FFF2-40B4-BE49-F238E27FC236}">
                <a16:creationId xmlns:a16="http://schemas.microsoft.com/office/drawing/2014/main" id="{11C8DD11-676E-BD41-AFDD-663241D9A9E5}"/>
              </a:ext>
            </a:extLst>
          </p:cNvPr>
          <p:cNvSpPr txBox="1"/>
          <p:nvPr/>
        </p:nvSpPr>
        <p:spPr>
          <a:xfrm>
            <a:off x="5819550" y="4542732"/>
            <a:ext cx="3038700" cy="4986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t>“choose your own adventure books” by </a:t>
            </a:r>
            <a:r>
              <a:rPr lang="en" sz="1000" dirty="0" err="1"/>
              <a:t>tim</a:t>
            </a:r>
            <a:r>
              <a:rPr lang="en" sz="1000" dirty="0"/>
              <a:t> </a:t>
            </a:r>
            <a:r>
              <a:rPr lang="en" sz="1000" dirty="0" err="1"/>
              <a:t>putala</a:t>
            </a:r>
            <a:r>
              <a:rPr lang="en" sz="1000" dirty="0"/>
              <a:t> via Flickr. https://</a:t>
            </a:r>
            <a:r>
              <a:rPr lang="en" sz="1000" dirty="0" err="1"/>
              <a:t>flic.kr</a:t>
            </a:r>
            <a:r>
              <a:rPr lang="en" sz="1000" dirty="0"/>
              <a:t>/p/e3jLVq</a:t>
            </a:r>
            <a:endParaRPr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sp>
        <p:nvSpPr>
          <p:cNvPr id="168" name="Google Shape;168;p42"/>
          <p:cNvSpPr txBox="1">
            <a:spLocks noGrp="1"/>
          </p:cNvSpPr>
          <p:nvPr>
            <p:ph type="title"/>
          </p:nvPr>
        </p:nvSpPr>
        <p:spPr>
          <a:xfrm>
            <a:off x="426000" y="711725"/>
            <a:ext cx="3679200" cy="10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
                <a:highlight>
                  <a:srgbClr val="FFC000"/>
                </a:highlight>
              </a:rPr>
              <a:t>Increase Empathy and Responsibility</a:t>
            </a:r>
            <a:endParaRPr sz="2800" b="1"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2"/>
        <p:cNvGrpSpPr/>
        <p:nvPr/>
      </p:nvGrpSpPr>
      <p:grpSpPr>
        <a:xfrm>
          <a:off x="0" y="0"/>
          <a:ext cx="0" cy="0"/>
          <a:chOff x="0" y="0"/>
          <a:chExt cx="0" cy="0"/>
        </a:xfrm>
      </p:grpSpPr>
      <p:sp>
        <p:nvSpPr>
          <p:cNvPr id="173" name="Google Shape;173;p43"/>
          <p:cNvSpPr txBox="1">
            <a:spLocks noGrp="1"/>
          </p:cNvSpPr>
          <p:nvPr>
            <p:ph type="title"/>
          </p:nvPr>
        </p:nvSpPr>
        <p:spPr>
          <a:xfrm>
            <a:off x="311700" y="1283225"/>
            <a:ext cx="8067300" cy="3555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200"/>
              <a:t>“Interactive narratives may also evoke some psychological responses that are not typical of traditional narratives; in particular, the  role of the self  may differ from traditional narrative engagement, and readers of interactive narratives may have </a:t>
            </a:r>
            <a:r>
              <a:rPr lang="en" sz="3000">
                <a:solidFill>
                  <a:srgbClr val="FFFFFF"/>
                </a:solidFill>
                <a:highlight>
                  <a:srgbClr val="000000"/>
                </a:highlight>
              </a:rPr>
              <a:t>increased feelings of responsibility</a:t>
            </a:r>
            <a:r>
              <a:rPr lang="en" sz="3600"/>
              <a:t> </a:t>
            </a:r>
            <a:r>
              <a:rPr lang="en" sz="2200"/>
              <a:t>for a character's actions.”</a:t>
            </a:r>
            <a:endParaRPr sz="2200"/>
          </a:p>
        </p:txBody>
      </p:sp>
      <p:sp>
        <p:nvSpPr>
          <p:cNvPr id="174" name="Google Shape;174;p43"/>
          <p:cNvSpPr txBox="1">
            <a:spLocks noGrp="1"/>
          </p:cNvSpPr>
          <p:nvPr>
            <p:ph type="subTitle" idx="1"/>
          </p:nvPr>
        </p:nvSpPr>
        <p:spPr>
          <a:xfrm>
            <a:off x="5888025" y="3938250"/>
            <a:ext cx="2233500" cy="35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(Green &amp; Jenkins, 2014)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78"/>
        <p:cNvGrpSpPr/>
        <p:nvPr/>
      </p:nvGrpSpPr>
      <p:grpSpPr>
        <a:xfrm>
          <a:off x="0" y="0"/>
          <a:ext cx="0" cy="0"/>
          <a:chOff x="0" y="0"/>
          <a:chExt cx="0" cy="0"/>
        </a:xfrm>
      </p:grpSpPr>
      <p:sp>
        <p:nvSpPr>
          <p:cNvPr id="179" name="Google Shape;179;p44"/>
          <p:cNvSpPr txBox="1">
            <a:spLocks noGrp="1"/>
          </p:cNvSpPr>
          <p:nvPr>
            <p:ph type="title"/>
          </p:nvPr>
        </p:nvSpPr>
        <p:spPr>
          <a:xfrm>
            <a:off x="311700" y="1283225"/>
            <a:ext cx="8520600" cy="295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“As medicine becomes more scientific and technical, and care becomes more fragmented and specialist (even in the community), </a:t>
            </a:r>
            <a:endParaRPr sz="2200"/>
          </a:p>
          <a:p>
            <a:pPr marL="0" lvl="0" indent="0" algn="l" rtl="0">
              <a:spcBef>
                <a:spcPts val="0"/>
              </a:spcBef>
              <a:spcAft>
                <a:spcPts val="0"/>
              </a:spcAft>
              <a:buNone/>
            </a:pPr>
            <a:r>
              <a:rPr lang="en" sz="3000">
                <a:solidFill>
                  <a:srgbClr val="FFFFFF"/>
                </a:solidFill>
                <a:highlight>
                  <a:srgbClr val="000000"/>
                </a:highlight>
              </a:rPr>
              <a:t>what remains is the patient’s own narrative</a:t>
            </a:r>
            <a:r>
              <a:rPr lang="en" sz="3000"/>
              <a:t> </a:t>
            </a:r>
            <a:endParaRPr sz="3000"/>
          </a:p>
          <a:p>
            <a:pPr marL="0" lvl="0" indent="0" algn="l" rtl="0">
              <a:spcBef>
                <a:spcPts val="0"/>
              </a:spcBef>
              <a:spcAft>
                <a:spcPts val="0"/>
              </a:spcAft>
              <a:buNone/>
            </a:pPr>
            <a:r>
              <a:rPr lang="en" sz="2200"/>
              <a:t>- the story of how their illness or misfortune affects their life, their families and hinders their ambitions.”</a:t>
            </a:r>
            <a:endParaRPr sz="2200"/>
          </a:p>
        </p:txBody>
      </p:sp>
      <p:sp>
        <p:nvSpPr>
          <p:cNvPr id="180" name="Google Shape;180;p44"/>
          <p:cNvSpPr txBox="1">
            <a:spLocks noGrp="1"/>
          </p:cNvSpPr>
          <p:nvPr>
            <p:ph type="subTitle" idx="1"/>
          </p:nvPr>
        </p:nvSpPr>
        <p:spPr>
          <a:xfrm>
            <a:off x="6786925" y="4339475"/>
            <a:ext cx="1673700" cy="35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(Pearson, 2015)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4"/>
        <p:cNvGrpSpPr/>
        <p:nvPr/>
      </p:nvGrpSpPr>
      <p:grpSpPr>
        <a:xfrm>
          <a:off x="0" y="0"/>
          <a:ext cx="0" cy="0"/>
          <a:chOff x="0" y="0"/>
          <a:chExt cx="0" cy="0"/>
        </a:xfrm>
      </p:grpSpPr>
      <p:sp>
        <p:nvSpPr>
          <p:cNvPr id="185" name="Google Shape;185;p45"/>
          <p:cNvSpPr txBox="1">
            <a:spLocks noGrp="1"/>
          </p:cNvSpPr>
          <p:nvPr>
            <p:ph type="title"/>
          </p:nvPr>
        </p:nvSpPr>
        <p:spPr>
          <a:xfrm>
            <a:off x="311700" y="1283225"/>
            <a:ext cx="8520600" cy="24039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200"/>
              <a:t>“Through purposeful distancing of learners from actual events, narratives can be viewed and analyzed from multiple perspectives, </a:t>
            </a:r>
            <a:r>
              <a:rPr lang="en" sz="3000">
                <a:solidFill>
                  <a:srgbClr val="FFFFFF"/>
                </a:solidFill>
                <a:highlight>
                  <a:srgbClr val="000000"/>
                </a:highlight>
              </a:rPr>
              <a:t>allowing learners to explore what it means to be a teacher</a:t>
            </a:r>
            <a:r>
              <a:rPr lang="en" sz="2200"/>
              <a:t> and how teachers engage in teacher practice (Garbett &amp; Tynan, 2007).”</a:t>
            </a:r>
            <a:endParaRPr sz="2200"/>
          </a:p>
        </p:txBody>
      </p:sp>
      <p:sp>
        <p:nvSpPr>
          <p:cNvPr id="186" name="Google Shape;186;p45"/>
          <p:cNvSpPr txBox="1">
            <a:spLocks noGrp="1"/>
          </p:cNvSpPr>
          <p:nvPr>
            <p:ph type="subTitle" idx="1"/>
          </p:nvPr>
        </p:nvSpPr>
        <p:spPr>
          <a:xfrm>
            <a:off x="2616275" y="3850075"/>
            <a:ext cx="5821500" cy="35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(Hoffman, Marlowe, Scharf, Disney, Macer, Poling, &amp; Queen, 2015)</a:t>
            </a:r>
            <a:endParaRPr/>
          </a:p>
        </p:txBody>
      </p:sp>
    </p:spTree>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628</Words>
  <Application>Microsoft Macintosh PowerPoint</Application>
  <PresentationFormat>On-screen Show (16:9)</PresentationFormat>
  <Paragraphs>53</Paragraphs>
  <Slides>20</Slides>
  <Notes>20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20</vt:i4>
      </vt:variant>
    </vt:vector>
  </HeadingPairs>
  <TitlesOfParts>
    <vt:vector size="23" baseType="lpstr">
      <vt:lpstr>Arial</vt:lpstr>
      <vt:lpstr>ASU Template</vt:lpstr>
      <vt:lpstr>ASU Template</vt:lpstr>
      <vt:lpstr>Engaging Learners Through Storytelling  </vt:lpstr>
      <vt:lpstr> there were three IDs... </vt:lpstr>
      <vt:lpstr>Objectives</vt:lpstr>
      <vt:lpstr>What are the benefits of presenting information in a story?</vt:lpstr>
      <vt:lpstr>Anyone remember these?</vt:lpstr>
      <vt:lpstr>Increase Empathy and Responsibility</vt:lpstr>
      <vt:lpstr>“Interactive narratives may also evoke some psychological responses that are not typical of traditional narratives; in particular, the  role of the self  may differ from traditional narrative engagement, and readers of interactive narratives may have increased feelings of responsibility for a character's actions.”</vt:lpstr>
      <vt:lpstr>“As medicine becomes more scientific and technical, and care becomes more fragmented and specialist (even in the community),  what remains is the patient’s own narrative  - the story of how their illness or misfortune affects their life, their families and hinders their ambitions.”</vt:lpstr>
      <vt:lpstr>“Through purposeful distancing of learners from actual events, narratives can be viewed and analyzed from multiple perspectives, allowing learners to explore what it means to be a teacher and how teachers engage in teacher practice (Garbett &amp; Tynan, 2007).”</vt:lpstr>
      <vt:lpstr>Practice + Application = Change</vt:lpstr>
      <vt:lpstr>“Among  the  most  promising outcomes of these efforts is a growing  understanding  that  people  tend  to   change their safety-related behavior  after hearing compelling stories  about  others  who  have  suffered  injuries  and  illnesses.  Indeed,  safety  stories  seem  to  have a remarkable power to convey the  personal relevance of this information.”</vt:lpstr>
      <vt:lpstr>“We now recognise that theoretical knowledge is affected by context and ‘a significant proportion of the learning associated with any change in practice takes place in its context of use' (Eraut, 1994:37).”  </vt:lpstr>
      <vt:lpstr>What elements should a story contain to activate deep learning?</vt:lpstr>
      <vt:lpstr>A Framework for Storytelling</vt:lpstr>
      <vt:lpstr>Let’s Have Some Fun!</vt:lpstr>
      <vt:lpstr>http://twinery.org/ </vt:lpstr>
      <vt:lpstr>Twine Shortcuts</vt:lpstr>
      <vt:lpstr>Examples</vt:lpstr>
      <vt:lpstr>The End!</vt:lpstr>
      <vt:lpstr>References</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Learners Through Storytelling  </dc:title>
  <dc:subject/>
  <dc:creator/>
  <cp:keywords/>
  <dc:description/>
  <cp:lastModifiedBy>Julie Allen</cp:lastModifiedBy>
  <cp:revision>10</cp:revision>
  <cp:lastPrinted>2018-10-13T00:15:16Z</cp:lastPrinted>
  <dcterms:modified xsi:type="dcterms:W3CDTF">2018-10-15T18:28:20Z</dcterms:modified>
  <cp:category/>
</cp:coreProperties>
</file>