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3.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41" r:id="rId1"/>
    <p:sldMasterId id="2147483756" r:id="rId2"/>
    <p:sldMasterId id="2147483784" r:id="rId3"/>
    <p:sldMasterId id="2147483812" r:id="rId4"/>
  </p:sldMasterIdLst>
  <p:handoutMasterIdLst>
    <p:handoutMasterId r:id="rId19"/>
  </p:handoutMasterIdLst>
  <p:sldIdLst>
    <p:sldId id="297" r:id="rId5"/>
    <p:sldId id="298" r:id="rId6"/>
    <p:sldId id="300" r:id="rId7"/>
    <p:sldId id="282" r:id="rId8"/>
    <p:sldId id="286" r:id="rId9"/>
    <p:sldId id="287" r:id="rId10"/>
    <p:sldId id="296" r:id="rId11"/>
    <p:sldId id="295" r:id="rId12"/>
    <p:sldId id="288" r:id="rId13"/>
    <p:sldId id="290" r:id="rId14"/>
    <p:sldId id="292" r:id="rId15"/>
    <p:sldId id="294" r:id="rId16"/>
    <p:sldId id="301" r:id="rId17"/>
    <p:sldId id="302" r:id="rId1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6" d="100"/>
          <a:sy n="116" d="100"/>
        </p:scale>
        <p:origin x="390"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951CF7F2-6A55-4513-80FE-508B81FC7963}" type="datetimeFigureOut">
              <a:rPr lang="en-US" smtClean="0"/>
              <a:pPr/>
              <a:t>10/23/2019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015C21A-1EB2-4E92-92E4-E7AE8124DC4A}" type="slidenum">
              <a:rPr lang="en-US" smtClean="0"/>
              <a:pPr/>
              <a:t>‹#›</a:t>
            </a:fld>
            <a:endParaRPr lang="en-US"/>
          </a:p>
        </p:txBody>
      </p:sp>
    </p:spTree>
    <p:extLst>
      <p:ext uri="{BB962C8B-B14F-4D97-AF65-F5344CB8AC3E}">
        <p14:creationId xmlns:p14="http://schemas.microsoft.com/office/powerpoint/2010/main" val="292357116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7650E8-4B96-4247-AE82-957C4E2FB63F}"/>
              </a:ext>
            </a:extLst>
          </p:cNvPr>
          <p:cNvSpPr>
            <a:spLocks noGrp="1"/>
          </p:cNvSpPr>
          <p:nvPr>
            <p:ph type="title"/>
          </p:nvPr>
        </p:nvSpPr>
        <p:spPr>
          <a:xfrm>
            <a:off x="415600" y="593367"/>
            <a:ext cx="11360800" cy="7636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467205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9600" y="6356357"/>
            <a:ext cx="2844800" cy="365125"/>
          </a:xfrm>
          <a:prstGeom prst="rect">
            <a:avLst/>
          </a:prstGeom>
        </p:spPr>
        <p:txBody>
          <a:bodyPr/>
          <a:lstStyle/>
          <a:p>
            <a:fld id="{48A87A34-81AB-432B-8DAE-1953F412C126}" type="datetimeFigureOut">
              <a:rPr lang="en-US" smtClean="0"/>
              <a:pPr/>
              <a:t>10/23/2019</a:t>
            </a:fld>
            <a:endParaRPr lang="en-US" dirty="0"/>
          </a:p>
        </p:txBody>
      </p:sp>
      <p:sp>
        <p:nvSpPr>
          <p:cNvPr id="6" name="Footer Placeholder 5"/>
          <p:cNvSpPr>
            <a:spLocks noGrp="1"/>
          </p:cNvSpPr>
          <p:nvPr>
            <p:ph type="ftr" sz="quarter" idx="11"/>
          </p:nvPr>
        </p:nvSpPr>
        <p:spPr>
          <a:xfrm>
            <a:off x="4165600" y="6356357"/>
            <a:ext cx="3860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37600" y="6356357"/>
            <a:ext cx="2844800" cy="365125"/>
          </a:xfrm>
          <a:prstGeom prst="rect">
            <a:avLst/>
          </a:prstGeo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96694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422400" y="3291687"/>
            <a:ext cx="109728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600206"/>
            <a:ext cx="109728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7"/>
            <a:ext cx="2844800" cy="365125"/>
          </a:xfrm>
          <a:prstGeom prst="rect">
            <a:avLst/>
          </a:prstGeom>
        </p:spPr>
        <p:txBody>
          <a:bodyPr/>
          <a:lstStyle/>
          <a:p>
            <a:fld id="{48A87A34-81AB-432B-8DAE-1953F412C126}" type="datetimeFigureOut">
              <a:rPr lang="en-US" smtClean="0"/>
              <a:pPr/>
              <a:t>10/23/2019</a:t>
            </a:fld>
            <a:endParaRPr lang="en-US" dirty="0"/>
          </a:p>
        </p:txBody>
      </p:sp>
      <p:sp>
        <p:nvSpPr>
          <p:cNvPr id="5" name="Footer Placeholder 4"/>
          <p:cNvSpPr>
            <a:spLocks noGrp="1"/>
          </p:cNvSpPr>
          <p:nvPr>
            <p:ph type="ftr" sz="quarter" idx="11"/>
          </p:nvPr>
        </p:nvSpPr>
        <p:spPr>
          <a:xfrm>
            <a:off x="4165600" y="6356357"/>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0" y="6356357"/>
            <a:ext cx="2844800" cy="365125"/>
          </a:xfrm>
          <a:prstGeom prst="rect">
            <a:avLst/>
          </a:prstGeo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726093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5"/>
            <a:ext cx="27432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5"/>
            <a:ext cx="80264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7"/>
            <a:ext cx="2844800" cy="365125"/>
          </a:xfrm>
          <a:prstGeom prst="rect">
            <a:avLst/>
          </a:prstGeom>
        </p:spPr>
        <p:txBody>
          <a:bodyPr/>
          <a:lstStyle/>
          <a:p>
            <a:fld id="{48A87A34-81AB-432B-8DAE-1953F412C126}" type="datetimeFigureOut">
              <a:rPr lang="en-US" smtClean="0"/>
              <a:pPr/>
              <a:t>10/23/2019</a:t>
            </a:fld>
            <a:endParaRPr lang="en-US" dirty="0"/>
          </a:p>
        </p:txBody>
      </p:sp>
      <p:sp>
        <p:nvSpPr>
          <p:cNvPr id="5" name="Footer Placeholder 4"/>
          <p:cNvSpPr>
            <a:spLocks noGrp="1"/>
          </p:cNvSpPr>
          <p:nvPr>
            <p:ph type="ftr" sz="quarter" idx="11"/>
          </p:nvPr>
        </p:nvSpPr>
        <p:spPr>
          <a:xfrm>
            <a:off x="4165600" y="6356357"/>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0" y="6356357"/>
            <a:ext cx="2844800" cy="365125"/>
          </a:xfrm>
          <a:prstGeom prst="rect">
            <a:avLst/>
          </a:prstGeo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6430858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15600" y="593367"/>
            <a:ext cx="11360800" cy="763600"/>
          </a:xfrm>
          <a:prstGeom prst="rect">
            <a:avLst/>
          </a:prstGeom>
        </p:spPr>
        <p:txBody>
          <a:bodyPr spcFirstLastPara="1" wrap="square" lIns="121897" tIns="121897" rIns="121897" bIns="121897"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smtClean="0"/>
              <a:t>Click to edit Master title style</a:t>
            </a:r>
            <a:endParaRPr/>
          </a:p>
        </p:txBody>
      </p:sp>
      <p:sp>
        <p:nvSpPr>
          <p:cNvPr id="18" name="Shape 18"/>
          <p:cNvSpPr txBox="1">
            <a:spLocks noGrp="1"/>
          </p:cNvSpPr>
          <p:nvPr>
            <p:ph type="body" idx="1"/>
          </p:nvPr>
        </p:nvSpPr>
        <p:spPr>
          <a:xfrm>
            <a:off x="415600" y="1536633"/>
            <a:ext cx="11360800" cy="4555200"/>
          </a:xfrm>
          <a:prstGeom prst="rect">
            <a:avLst/>
          </a:prstGeom>
        </p:spPr>
        <p:txBody>
          <a:bodyPr spcFirstLastPara="1" wrap="square" lIns="121897" tIns="121897" rIns="121897" bIns="121897" anchor="t"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pPr lvl="0"/>
            <a:r>
              <a:rPr lang="en-US" smtClean="0"/>
              <a:t>Click to edit Master text styles</a:t>
            </a:r>
          </a:p>
        </p:txBody>
      </p:sp>
      <p:sp>
        <p:nvSpPr>
          <p:cNvPr id="19" name="Shape 19"/>
          <p:cNvSpPr txBox="1">
            <a:spLocks noGrp="1"/>
          </p:cNvSpPr>
          <p:nvPr>
            <p:ph type="sldNum" idx="12"/>
          </p:nvPr>
        </p:nvSpPr>
        <p:spPr>
          <a:xfrm>
            <a:off x="11296611" y="6217623"/>
            <a:ext cx="731600" cy="524800"/>
          </a:xfrm>
          <a:prstGeom prst="rect">
            <a:avLst/>
          </a:prstGeom>
        </p:spPr>
        <p:txBody>
          <a:bodyPr spcFirstLastPara="1" wrap="square" lIns="121897" tIns="121897" rIns="121897" bIns="121897"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2164241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1609344"/>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1069848" y="2121408"/>
            <a:ext cx="10058400" cy="405079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964424" y="6272784"/>
            <a:ext cx="3273552" cy="365125"/>
          </a:xfrm>
          <a:prstGeom prst="rect">
            <a:avLst/>
          </a:prstGeom>
        </p:spPr>
        <p:txBody>
          <a:bodyPr/>
          <a:lstStyle/>
          <a:p>
            <a:fld id="{48A87A34-81AB-432B-8DAE-1953F412C126}" type="datetimeFigureOut">
              <a:rPr lang="en-US" smtClean="0"/>
              <a:pPr/>
              <a:t>10/23/2019</a:t>
            </a:fld>
            <a:endParaRPr lang="en-US" dirty="0"/>
          </a:p>
        </p:txBody>
      </p:sp>
      <p:sp>
        <p:nvSpPr>
          <p:cNvPr id="5" name="Footer Placeholder 4"/>
          <p:cNvSpPr>
            <a:spLocks noGrp="1"/>
          </p:cNvSpPr>
          <p:nvPr>
            <p:ph type="ftr" sz="quarter" idx="11"/>
          </p:nvPr>
        </p:nvSpPr>
        <p:spPr>
          <a:xfrm>
            <a:off x="1088136" y="6272784"/>
            <a:ext cx="6327648"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1311128" y="6272784"/>
            <a:ext cx="640080" cy="365125"/>
          </a:xfrm>
          <a:prstGeom prst="rect">
            <a:avLst/>
          </a:prstGeo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065387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sp>
        <p:nvSpPr>
          <p:cNvPr id="11" name="Right Triangle 10">
            <a:extLst>
              <a:ext uri="{FF2B5EF4-FFF2-40B4-BE49-F238E27FC236}">
                <a16:creationId xmlns:a16="http://schemas.microsoft.com/office/drawing/2014/main" xmlns=""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cxnSp>
        <p:nvCxnSpPr>
          <p:cNvPr id="16" name="Straight Connector 15">
            <a:extLst>
              <a:ext uri="{FF2B5EF4-FFF2-40B4-BE49-F238E27FC236}">
                <a16:creationId xmlns:a16="http://schemas.microsoft.com/office/drawing/2014/main" xmlns=""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Picture Placeholder 24">
            <a:extLst>
              <a:ext uri="{FF2B5EF4-FFF2-40B4-BE49-F238E27FC236}">
                <a16:creationId xmlns:a16="http://schemas.microsoft.com/office/drawing/2014/main" xmlns="" id="{73B47EE6-EDE6-4881-B456-B37D9C1ADE3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bg2"/>
                </a:solidFill>
              </a:defRPr>
            </a:lvl1pPr>
          </a:lstStyle>
          <a:p>
            <a:r>
              <a:rPr lang="en-US" noProof="0" smtClean="0"/>
              <a:t>Click icon to add picture</a:t>
            </a:r>
            <a:endParaRPr lang="en-US" noProof="0" dirty="0"/>
          </a:p>
        </p:txBody>
      </p:sp>
      <p:cxnSp>
        <p:nvCxnSpPr>
          <p:cNvPr id="18" name="Straight Connector 17">
            <a:extLst>
              <a:ext uri="{FF2B5EF4-FFF2-40B4-BE49-F238E27FC236}">
                <a16:creationId xmlns:a16="http://schemas.microsoft.com/office/drawing/2014/main" xmlns=""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xmlns="" id="{A648E0EA-49ED-4F2D-A107-8FCE6301FC88}"/>
              </a:ext>
            </a:extLst>
          </p:cNvPr>
          <p:cNvSpPr>
            <a:spLocks noGrp="1"/>
          </p:cNvSpPr>
          <p:nvPr>
            <p:ph type="ctrTitle" hasCustomPrompt="1"/>
          </p:nvPr>
        </p:nvSpPr>
        <p:spPr>
          <a:xfrm>
            <a:off x="6375721" y="2006084"/>
            <a:ext cx="4853573" cy="1616252"/>
          </a:xfrm>
          <a:prstGeom prst="rect">
            <a:avLst/>
          </a:prstGeom>
        </p:spPr>
        <p:txBody>
          <a:bodyPr anchor="b">
            <a:normAutofit/>
          </a:bodyPr>
          <a:lstStyle>
            <a:lvl1pPr algn="l">
              <a:defRPr sz="4300" b="1">
                <a:solidFill>
                  <a:schemeClr val="accent1"/>
                </a:solidFill>
              </a:defRPr>
            </a:lvl1pPr>
          </a:lstStyle>
          <a:p>
            <a:r>
              <a:rPr lang="en-US" noProof="0"/>
              <a:t>Click To Edit Master Title Style</a:t>
            </a:r>
          </a:p>
        </p:txBody>
      </p:sp>
      <p:sp>
        <p:nvSpPr>
          <p:cNvPr id="3" name="Subtitle 2" title="Subtitle">
            <a:extLst>
              <a:ext uri="{FF2B5EF4-FFF2-40B4-BE49-F238E27FC236}">
                <a16:creationId xmlns:a16="http://schemas.microsoft.com/office/drawing/2014/main" xmlns="" id="{06317687-D49E-41F7-A330-C78C728F0D12}"/>
              </a:ext>
            </a:extLst>
          </p:cNvPr>
          <p:cNvSpPr>
            <a:spLocks noGrp="1"/>
          </p:cNvSpPr>
          <p:nvPr>
            <p:ph type="subTitle" idx="1" hasCustomPrompt="1"/>
          </p:nvPr>
        </p:nvSpPr>
        <p:spPr>
          <a:xfrm>
            <a:off x="6375214" y="3640998"/>
            <a:ext cx="4854339" cy="1257574"/>
          </a:xfrm>
          <a:prstGeom prst="rect">
            <a:avLst/>
          </a:prstGeom>
        </p:spPr>
        <p:txBody>
          <a:bodyPr/>
          <a:lstStyle>
            <a:lvl1pPr marL="0" indent="0" algn="l">
              <a:buNone/>
              <a:defRPr sz="2400" b="0" i="0" spc="300">
                <a:solidFill>
                  <a:schemeClr val="tx1"/>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cxnSp>
        <p:nvCxnSpPr>
          <p:cNvPr id="9" name="Straight Connector 8">
            <a:extLst>
              <a:ext uri="{FF2B5EF4-FFF2-40B4-BE49-F238E27FC236}">
                <a16:creationId xmlns:a16="http://schemas.microsoft.com/office/drawing/2014/main" xmlns=""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7846626"/>
      </p:ext>
    </p:extLst>
  </p:cSld>
  <p:clrMapOvr>
    <a:masterClrMapping/>
  </p:clrMapOvr>
  <p:extLst mod="1">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xmlns="" id="{33B31A5E-1244-4689-B513-C78E3C4E53B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sp>
        <p:nvSpPr>
          <p:cNvPr id="19" name="Right Triangle 18">
            <a:extLst>
              <a:ext uri="{FF2B5EF4-FFF2-40B4-BE49-F238E27FC236}">
                <a16:creationId xmlns:a16="http://schemas.microsoft.com/office/drawing/2014/main" xmlns="" id="{71D0E8AA-902F-440D-9C55-2A391C22396A}"/>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sp>
        <p:nvSpPr>
          <p:cNvPr id="17" name="Parallelogram 16">
            <a:extLst>
              <a:ext uri="{FF2B5EF4-FFF2-40B4-BE49-F238E27FC236}">
                <a16:creationId xmlns:a16="http://schemas.microsoft.com/office/drawing/2014/main" xmlns="" id="{7D937721-835D-4D84-94A3-6C79D4639514}"/>
              </a:ext>
            </a:extLst>
          </p:cNvPr>
          <p:cNvSpPr/>
          <p:nvPr userDrawn="1"/>
        </p:nvSpPr>
        <p:spPr>
          <a:xfrm rot="19958790">
            <a:off x="-637324" y="3588176"/>
            <a:ext cx="3860162" cy="1746952"/>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cxnSp>
        <p:nvCxnSpPr>
          <p:cNvPr id="18" name="Straight Connector 17">
            <a:extLst>
              <a:ext uri="{FF2B5EF4-FFF2-40B4-BE49-F238E27FC236}">
                <a16:creationId xmlns:a16="http://schemas.microsoft.com/office/drawing/2014/main" xmlns="" id="{732BB30B-8262-4715-998F-AAF6A81ADFD3}"/>
              </a:ext>
            </a:extLst>
          </p:cNvPr>
          <p:cNvCxnSpPr>
            <a:cxnSpLocks/>
          </p:cNvCxnSpPr>
          <p:nvPr userDrawn="1"/>
        </p:nvCxnSpPr>
        <p:spPr>
          <a:xfrm flipV="1">
            <a:off x="0" y="1010090"/>
            <a:ext cx="1785257"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le 1" title="Title">
            <a:extLst>
              <a:ext uri="{FF2B5EF4-FFF2-40B4-BE49-F238E27FC236}">
                <a16:creationId xmlns:a16="http://schemas.microsoft.com/office/drawing/2014/main" xmlns="" id="{4D7EF399-DAA5-44EC-B712-79C755FE84CB}"/>
              </a:ext>
            </a:extLst>
          </p:cNvPr>
          <p:cNvSpPr>
            <a:spLocks noGrp="1"/>
          </p:cNvSpPr>
          <p:nvPr>
            <p:ph type="title" hasCustomPrompt="1"/>
          </p:nvPr>
        </p:nvSpPr>
        <p:spPr>
          <a:xfrm>
            <a:off x="6283842" y="1987420"/>
            <a:ext cx="4911633" cy="1789855"/>
          </a:xfrm>
          <a:prstGeom prst="rect">
            <a:avLst/>
          </a:prstGeom>
        </p:spPr>
        <p:txBody>
          <a:bodyPr anchor="b">
            <a:normAutofit/>
          </a:bodyPr>
          <a:lstStyle>
            <a:lvl1pPr>
              <a:defRPr sz="4000" b="1">
                <a:solidFill>
                  <a:schemeClr val="accent1"/>
                </a:solidFill>
                <a:latin typeface="+mj-lt"/>
                <a:cs typeface="Calibri Light" panose="020F0302020204030204" pitchFamily="34" charset="0"/>
              </a:defRPr>
            </a:lvl1pPr>
          </a:lstStyle>
          <a:p>
            <a:r>
              <a:rPr lang="en-US" noProof="0"/>
              <a:t>Click To Edit Master Title Style</a:t>
            </a:r>
          </a:p>
        </p:txBody>
      </p:sp>
      <p:sp>
        <p:nvSpPr>
          <p:cNvPr id="101" name="Text Placeholder 2" title="Subtitle">
            <a:extLst>
              <a:ext uri="{FF2B5EF4-FFF2-40B4-BE49-F238E27FC236}">
                <a16:creationId xmlns:a16="http://schemas.microsoft.com/office/drawing/2014/main" xmlns="" id="{26D13BFA-61B0-402F-8611-02D3DFDBEBCB}"/>
              </a:ext>
            </a:extLst>
          </p:cNvPr>
          <p:cNvSpPr>
            <a:spLocks noGrp="1"/>
          </p:cNvSpPr>
          <p:nvPr>
            <p:ph type="body" idx="1" hasCustomPrompt="1"/>
          </p:nvPr>
        </p:nvSpPr>
        <p:spPr>
          <a:xfrm>
            <a:off x="6283842" y="3792046"/>
            <a:ext cx="4911633" cy="910580"/>
          </a:xfrm>
          <a:prstGeom prst="rect">
            <a:avLst/>
          </a:prstGeom>
        </p:spPr>
        <p:txBody>
          <a:bodyPr>
            <a:normAutofit/>
          </a:bodyPr>
          <a:lstStyle>
            <a:lvl1pPr marL="0" indent="0">
              <a:buNone/>
              <a:defRPr sz="2000" b="0" i="0" spc="300">
                <a:solidFill>
                  <a:schemeClr val="tx1"/>
                </a:solidFill>
                <a:latin typeface="+mn-lt"/>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21" name="Straight Connector 20">
            <a:extLst>
              <a:ext uri="{FF2B5EF4-FFF2-40B4-BE49-F238E27FC236}">
                <a16:creationId xmlns:a16="http://schemas.microsoft.com/office/drawing/2014/main" xmlns="" id="{DA0A0C24-D997-4E78-951F-AFB51C70EFC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Parallelogram 24">
            <a:extLst>
              <a:ext uri="{FF2B5EF4-FFF2-40B4-BE49-F238E27FC236}">
                <a16:creationId xmlns:a16="http://schemas.microsoft.com/office/drawing/2014/main" xmlns="" id="{E123A0CF-50D6-46EC-8BF6-43E38AFCD588}"/>
              </a:ext>
            </a:extLst>
          </p:cNvPr>
          <p:cNvSpPr/>
          <p:nvPr userDrawn="1"/>
        </p:nvSpPr>
        <p:spPr>
          <a:xfrm>
            <a:off x="7754112" y="0"/>
            <a:ext cx="2258568" cy="742819"/>
          </a:xfrm>
          <a:prstGeom prst="parallelogram">
            <a:avLst>
              <a:gd name="adj" fmla="val 19585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dirty="0">
              <a:solidFill>
                <a:srgbClr val="FFFFFF"/>
              </a:solidFill>
            </a:endParaRPr>
          </a:p>
        </p:txBody>
      </p:sp>
      <p:cxnSp>
        <p:nvCxnSpPr>
          <p:cNvPr id="26" name="Straight Connector 25">
            <a:extLst>
              <a:ext uri="{FF2B5EF4-FFF2-40B4-BE49-F238E27FC236}">
                <a16:creationId xmlns:a16="http://schemas.microsoft.com/office/drawing/2014/main" xmlns="" id="{2B2F1D2E-B631-4CB1-9448-2B50F8C46316}"/>
              </a:ext>
            </a:extLst>
          </p:cNvPr>
          <p:cNvCxnSpPr>
            <a:cxnSpLocks/>
          </p:cNvCxnSpPr>
          <p:nvPr userDrawn="1"/>
        </p:nvCxnSpPr>
        <p:spPr>
          <a:xfrm flipV="1">
            <a:off x="0" y="408562"/>
            <a:ext cx="6595353"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7" name="Picture Placeholder 26">
            <a:extLst>
              <a:ext uri="{FF2B5EF4-FFF2-40B4-BE49-F238E27FC236}">
                <a16:creationId xmlns:a16="http://schemas.microsoft.com/office/drawing/2014/main" xmlns="" id="{95572AA9-EFAE-4771-B1EE-47E36117377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bg2"/>
                </a:solidFill>
              </a:defRPr>
            </a:lvl1pPr>
          </a:lstStyle>
          <a:p>
            <a:r>
              <a:rPr lang="en-US" noProof="0" smtClean="0"/>
              <a:t>Click icon to add picture</a:t>
            </a:r>
            <a:endParaRPr lang="en-US" noProof="0" dirty="0"/>
          </a:p>
        </p:txBody>
      </p:sp>
      <p:cxnSp>
        <p:nvCxnSpPr>
          <p:cNvPr id="16" name="Straight Connector 15">
            <a:extLst>
              <a:ext uri="{FF2B5EF4-FFF2-40B4-BE49-F238E27FC236}">
                <a16:creationId xmlns:a16="http://schemas.microsoft.com/office/drawing/2014/main" xmlns="" id="{5CF69447-82AD-475F-A3AE-3D7FF61DBFE2}"/>
              </a:ext>
            </a:extLst>
          </p:cNvPr>
          <p:cNvCxnSpPr>
            <a:cxnSpLocks/>
          </p:cNvCxnSpPr>
          <p:nvPr userDrawn="1"/>
        </p:nvCxnSpPr>
        <p:spPr>
          <a:xfrm flipV="1">
            <a:off x="-17837" y="5266944"/>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Parallelogram 23">
            <a:extLst>
              <a:ext uri="{FF2B5EF4-FFF2-40B4-BE49-F238E27FC236}">
                <a16:creationId xmlns:a16="http://schemas.microsoft.com/office/drawing/2014/main" xmlns="" id="{FC8C82F3-94EE-4B4F-A01D-993A41BC00B1}"/>
              </a:ext>
            </a:extLst>
          </p:cNvPr>
          <p:cNvSpPr/>
          <p:nvPr userDrawn="1"/>
        </p:nvSpPr>
        <p:spPr>
          <a:xfrm rot="19958790">
            <a:off x="-139035" y="3407045"/>
            <a:ext cx="1438399" cy="236580"/>
          </a:xfrm>
          <a:prstGeom prst="parallelogram">
            <a:avLst>
              <a:gd name="adj" fmla="val 5321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spTree>
    <p:extLst>
      <p:ext uri="{BB962C8B-B14F-4D97-AF65-F5344CB8AC3E}">
        <p14:creationId xmlns:p14="http://schemas.microsoft.com/office/powerpoint/2010/main" val="1665608715"/>
      </p:ext>
    </p:extLst>
  </p:cSld>
  <p:clrMapOvr>
    <a:masterClrMapping/>
  </p:clrMapOvr>
  <p:extLst mod="1">
    <p:ext uri="{DCECCB84-F9BA-43D5-87BE-67443E8EF086}">
      <p15:sldGuideLst xmlns:p15="http://schemas.microsoft.com/office/powerpoint/2012/main">
        <p15:guide id="1" orient="horz" pos="2183">
          <p15:clr>
            <a:srgbClr val="FBAE40"/>
          </p15:clr>
        </p15:guide>
        <p15:guide id="2" pos="3840">
          <p15:clr>
            <a:srgbClr val="FBAE40"/>
          </p15:clr>
        </p15:guide>
        <p15:guide id="3" pos="143">
          <p15:clr>
            <a:srgbClr val="FBAE40"/>
          </p15:clr>
        </p15:guide>
        <p15:guide id="4" orient="horz" pos="4170">
          <p15:clr>
            <a:srgbClr val="FBAE40"/>
          </p15:clr>
        </p15:guide>
        <p15:guide id="5" pos="7537">
          <p15:clr>
            <a:srgbClr val="FBAE40"/>
          </p15:clr>
        </p15:guide>
        <p15:guide id="6" orient="horz" pos="14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Layout 01">
    <p:spTree>
      <p:nvGrpSpPr>
        <p:cNvPr id="1" name=""/>
        <p:cNvGrpSpPr/>
        <p:nvPr/>
      </p:nvGrpSpPr>
      <p:grpSpPr>
        <a:xfrm>
          <a:off x="0" y="0"/>
          <a:ext cx="0" cy="0"/>
          <a:chOff x="0" y="0"/>
          <a:chExt cx="0" cy="0"/>
        </a:xfrm>
      </p:grpSpPr>
      <p:sp>
        <p:nvSpPr>
          <p:cNvPr id="3" name="Content Placeholder 2" title="Bullet Points">
            <a:extLst>
              <a:ext uri="{FF2B5EF4-FFF2-40B4-BE49-F238E27FC236}">
                <a16:creationId xmlns:a16="http://schemas.microsoft.com/office/drawing/2014/main" xmlns="" id="{BFD7EA17-BE66-4636-9684-F93562587911}"/>
              </a:ext>
            </a:extLst>
          </p:cNvPr>
          <p:cNvSpPr>
            <a:spLocks noGrp="1"/>
          </p:cNvSpPr>
          <p:nvPr>
            <p:ph idx="1"/>
          </p:nvPr>
        </p:nvSpPr>
        <p:spPr>
          <a:xfrm>
            <a:off x="531378" y="3129540"/>
            <a:ext cx="4942829" cy="2958275"/>
          </a:xfrm>
          <a:prstGeom prst="rect">
            <a:avLst/>
          </a:prstGeom>
        </p:spPr>
        <p:txBody>
          <a:bodyPr>
            <a:normAutofit/>
          </a:bodyPr>
          <a:lstStyle>
            <a:lvl1pPr>
              <a:buClr>
                <a:schemeClr val="accent2"/>
              </a:buClr>
              <a:defRPr sz="2400">
                <a:solidFill>
                  <a:schemeClr val="tx1"/>
                </a:solidFill>
              </a:defRPr>
            </a:lvl1pPr>
            <a:lvl2pPr>
              <a:buClr>
                <a:schemeClr val="accent2"/>
              </a:buClr>
              <a:defRPr sz="20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24" name="Right Triangle 23">
            <a:extLst>
              <a:ext uri="{FF2B5EF4-FFF2-40B4-BE49-F238E27FC236}">
                <a16:creationId xmlns:a16="http://schemas.microsoft.com/office/drawing/2014/main" xmlns="" id="{BD6ACE60-499D-41AB-89C4-D537D7C3D22A}"/>
              </a:ext>
            </a:extLst>
          </p:cNvPr>
          <p:cNvSpPr/>
          <p:nvPr userDrawn="1"/>
        </p:nvSpPr>
        <p:spPr>
          <a:xfrm flipH="1" flipV="1">
            <a:off x="1839686" y="-6"/>
            <a:ext cx="10352314" cy="563880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sp>
        <p:nvSpPr>
          <p:cNvPr id="25" name="Parallelogram 24">
            <a:extLst>
              <a:ext uri="{FF2B5EF4-FFF2-40B4-BE49-F238E27FC236}">
                <a16:creationId xmlns:a16="http://schemas.microsoft.com/office/drawing/2014/main" xmlns="" id="{18C08F43-D42B-4CF1-912F-BC83D72AB415}"/>
              </a:ext>
            </a:extLst>
          </p:cNvPr>
          <p:cNvSpPr/>
          <p:nvPr userDrawn="1"/>
        </p:nvSpPr>
        <p:spPr>
          <a:xfrm flipH="1">
            <a:off x="2978150" y="-5"/>
            <a:ext cx="4121150" cy="1308105"/>
          </a:xfrm>
          <a:prstGeom prst="parallelogram">
            <a:avLst>
              <a:gd name="adj" fmla="val 18638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dirty="0">
              <a:solidFill>
                <a:srgbClr val="FFFFFF"/>
              </a:solidFill>
            </a:endParaRPr>
          </a:p>
        </p:txBody>
      </p:sp>
      <p:cxnSp>
        <p:nvCxnSpPr>
          <p:cNvPr id="34" name="Straight Connector 33">
            <a:extLst>
              <a:ext uri="{FF2B5EF4-FFF2-40B4-BE49-F238E27FC236}">
                <a16:creationId xmlns:a16="http://schemas.microsoft.com/office/drawing/2014/main" xmlns="" id="{1411C731-2333-41B0-927A-0A48EEC79964}"/>
              </a:ext>
            </a:extLst>
          </p:cNvPr>
          <p:cNvCxnSpPr>
            <a:cxnSpLocks/>
          </p:cNvCxnSpPr>
          <p:nvPr userDrawn="1"/>
        </p:nvCxnSpPr>
        <p:spPr>
          <a:xfrm flipV="1">
            <a:off x="6375400" y="5047077"/>
            <a:ext cx="1524574" cy="18034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a16="http://schemas.microsoft.com/office/drawing/2014/main" xmlns="" id="{D71EE635-EA0C-4139-8160-AE1EAD13AAEB}"/>
              </a:ext>
            </a:extLst>
          </p:cNvPr>
          <p:cNvSpPr>
            <a:spLocks noGrp="1"/>
          </p:cNvSpPr>
          <p:nvPr userDrawn="1">
            <p:ph type="body" sz="quarter" idx="13" hasCustomPrompt="1"/>
          </p:nvPr>
        </p:nvSpPr>
        <p:spPr>
          <a:xfrm>
            <a:off x="531379" y="2496102"/>
            <a:ext cx="7342631" cy="608895"/>
          </a:xfrm>
          <a:prstGeom prst="rect">
            <a:avLst/>
          </a:prstGeom>
        </p:spPr>
        <p:txBody>
          <a:bodyPr/>
          <a:lstStyle>
            <a:lvl1pPr marL="0" indent="0">
              <a:buNone/>
              <a:defRPr sz="2000" spc="300">
                <a:solidFill>
                  <a:schemeClr val="bg2">
                    <a:lumMod val="50000"/>
                  </a:schemeClr>
                </a:solidFill>
              </a:defRPr>
            </a:lvl1pPr>
            <a:lvl2pPr marL="457200" indent="0">
              <a:buNone/>
              <a:defRPr/>
            </a:lvl2pPr>
          </a:lstStyle>
          <a:p>
            <a:pPr lvl="0"/>
            <a:r>
              <a:rPr lang="en-US" noProof="0"/>
              <a:t>CLICK TO SUBTITLE STYLE</a:t>
            </a:r>
          </a:p>
        </p:txBody>
      </p:sp>
      <p:sp>
        <p:nvSpPr>
          <p:cNvPr id="2" name="Title 1" title="Title ">
            <a:extLst>
              <a:ext uri="{FF2B5EF4-FFF2-40B4-BE49-F238E27FC236}">
                <a16:creationId xmlns:a16="http://schemas.microsoft.com/office/drawing/2014/main" xmlns="" id="{20237B57-91C6-4F8B-8AA0-18FA50B0FD1D}"/>
              </a:ext>
            </a:extLst>
          </p:cNvPr>
          <p:cNvSpPr>
            <a:spLocks noGrp="1"/>
          </p:cNvSpPr>
          <p:nvPr userDrawn="1">
            <p:ph type="title" hasCustomPrompt="1"/>
          </p:nvPr>
        </p:nvSpPr>
        <p:spPr>
          <a:xfrm>
            <a:off x="531378" y="1241109"/>
            <a:ext cx="7342622" cy="1215566"/>
          </a:xfrm>
          <a:prstGeom prst="rect">
            <a:avLst/>
          </a:prstGeom>
        </p:spPr>
        <p:txBody>
          <a:bodyPr anchor="b">
            <a:normAutofit/>
          </a:bodyPr>
          <a:lstStyle>
            <a:lvl1pPr>
              <a:defRPr sz="4400" b="1">
                <a:solidFill>
                  <a:schemeClr val="accent1"/>
                </a:solidFill>
              </a:defRPr>
            </a:lvl1pPr>
          </a:lstStyle>
          <a:p>
            <a:r>
              <a:rPr lang="en-US" noProof="0"/>
              <a:t>Click to Edit </a:t>
            </a:r>
            <a:br>
              <a:rPr lang="en-US" noProof="0"/>
            </a:br>
            <a:r>
              <a:rPr lang="en-US" noProof="0"/>
              <a:t>Master Title Style </a:t>
            </a:r>
          </a:p>
        </p:txBody>
      </p:sp>
      <p:sp>
        <p:nvSpPr>
          <p:cNvPr id="15" name="Picture Placeholder 14">
            <a:extLst>
              <a:ext uri="{FF2B5EF4-FFF2-40B4-BE49-F238E27FC236}">
                <a16:creationId xmlns:a16="http://schemas.microsoft.com/office/drawing/2014/main" xmlns="" id="{FE1FADFB-0A3D-40F7-9B40-368DECD971E1}"/>
              </a:ext>
            </a:extLst>
          </p:cNvPr>
          <p:cNvSpPr>
            <a:spLocks noGrp="1"/>
          </p:cNvSpPr>
          <p:nvPr>
            <p:ph type="pic" sz="quarter" idx="10"/>
          </p:nvPr>
        </p:nvSpPr>
        <p:spPr>
          <a:xfrm>
            <a:off x="6604000" y="0"/>
            <a:ext cx="5588000" cy="6872249"/>
          </a:xfrm>
          <a:custGeom>
            <a:avLst/>
            <a:gdLst>
              <a:gd name="connsiteX0" fmla="*/ 3876237 w 5588000"/>
              <a:gd name="connsiteY0" fmla="*/ 5431883 h 6872249"/>
              <a:gd name="connsiteX1" fmla="*/ 4953000 w 5588000"/>
              <a:gd name="connsiteY1" fmla="*/ 5431883 h 6872249"/>
              <a:gd name="connsiteX2" fmla="*/ 3769163 w 5588000"/>
              <a:gd name="connsiteY2" fmla="*/ 6872249 h 6872249"/>
              <a:gd name="connsiteX3" fmla="*/ 2692400 w 5588000"/>
              <a:gd name="connsiteY3" fmla="*/ 6872249 h 6872249"/>
              <a:gd name="connsiteX4" fmla="*/ 2479230 w 5588000"/>
              <a:gd name="connsiteY4" fmla="*/ 2870200 h 6872249"/>
              <a:gd name="connsiteX5" fmla="*/ 3175000 w 5588000"/>
              <a:gd name="connsiteY5" fmla="*/ 2870200 h 6872249"/>
              <a:gd name="connsiteX6" fmla="*/ 1965770 w 5588000"/>
              <a:gd name="connsiteY6" fmla="*/ 4310566 h 6872249"/>
              <a:gd name="connsiteX7" fmla="*/ 1270000 w 5588000"/>
              <a:gd name="connsiteY7" fmla="*/ 4310566 h 6872249"/>
              <a:gd name="connsiteX8" fmla="*/ 5575300 w 5588000"/>
              <a:gd name="connsiteY8" fmla="*/ 139700 h 6872249"/>
              <a:gd name="connsiteX9" fmla="*/ 5575300 w 5588000"/>
              <a:gd name="connsiteY9" fmla="*/ 3238583 h 6872249"/>
              <a:gd name="connsiteX10" fmla="*/ 2571663 w 5588000"/>
              <a:gd name="connsiteY10" fmla="*/ 6858000 h 6872249"/>
              <a:gd name="connsiteX11" fmla="*/ 0 w 5588000"/>
              <a:gd name="connsiteY11" fmla="*/ 6858000 h 6872249"/>
              <a:gd name="connsiteX12" fmla="*/ 4256761 w 5588000"/>
              <a:gd name="connsiteY12" fmla="*/ 0 h 6872249"/>
              <a:gd name="connsiteX13" fmla="*/ 5588000 w 5588000"/>
              <a:gd name="connsiteY13" fmla="*/ 0 h 6872249"/>
              <a:gd name="connsiteX14" fmla="*/ 3274339 w 5588000"/>
              <a:gd name="connsiteY14" fmla="*/ 2755900 h 6872249"/>
              <a:gd name="connsiteX15" fmla="*/ 1943100 w 5588000"/>
              <a:gd name="connsiteY15" fmla="*/ 2755900 h 687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88000" h="6872249">
                <a:moveTo>
                  <a:pt x="3876237" y="5431883"/>
                </a:moveTo>
                <a:lnTo>
                  <a:pt x="4953000" y="5431883"/>
                </a:lnTo>
                <a:lnTo>
                  <a:pt x="3769163" y="6872249"/>
                </a:lnTo>
                <a:lnTo>
                  <a:pt x="2692400" y="6872249"/>
                </a:lnTo>
                <a:close/>
                <a:moveTo>
                  <a:pt x="2479230" y="2870200"/>
                </a:moveTo>
                <a:lnTo>
                  <a:pt x="3175000" y="2870200"/>
                </a:lnTo>
                <a:lnTo>
                  <a:pt x="1965770" y="4310566"/>
                </a:lnTo>
                <a:lnTo>
                  <a:pt x="1270000" y="4310566"/>
                </a:lnTo>
                <a:close/>
                <a:moveTo>
                  <a:pt x="5575300" y="139700"/>
                </a:moveTo>
                <a:lnTo>
                  <a:pt x="5575300" y="3238583"/>
                </a:lnTo>
                <a:lnTo>
                  <a:pt x="2571663" y="6858000"/>
                </a:lnTo>
                <a:lnTo>
                  <a:pt x="0" y="6858000"/>
                </a:lnTo>
                <a:close/>
                <a:moveTo>
                  <a:pt x="4256761" y="0"/>
                </a:moveTo>
                <a:lnTo>
                  <a:pt x="5588000" y="0"/>
                </a:lnTo>
                <a:lnTo>
                  <a:pt x="3274339" y="2755900"/>
                </a:lnTo>
                <a:lnTo>
                  <a:pt x="1943100" y="2755900"/>
                </a:lnTo>
                <a:close/>
              </a:path>
            </a:pathLst>
          </a:custGeom>
          <a:solidFill>
            <a:schemeClr val="bg1">
              <a:lumMod val="85000"/>
            </a:schemeClr>
          </a:solidFill>
        </p:spPr>
        <p:txBody>
          <a:bodyPr wrap="square" anchor="ctr">
            <a:noAutofit/>
          </a:bodyPr>
          <a:lstStyle>
            <a:lvl1pPr marL="0" indent="0" algn="ctr">
              <a:buNone/>
              <a:defRPr>
                <a:solidFill>
                  <a:schemeClr val="bg1"/>
                </a:solidFill>
              </a:defRPr>
            </a:lvl1pPr>
          </a:lstStyle>
          <a:p>
            <a:r>
              <a:rPr lang="en-US" noProof="0" smtClean="0"/>
              <a:t>Click icon to add picture</a:t>
            </a:r>
            <a:endParaRPr lang="en-US" noProof="0" dirty="0"/>
          </a:p>
        </p:txBody>
      </p:sp>
      <p:sp>
        <p:nvSpPr>
          <p:cNvPr id="4" name="Footer Placeholder 3">
            <a:extLst>
              <a:ext uri="{FF2B5EF4-FFF2-40B4-BE49-F238E27FC236}">
                <a16:creationId xmlns:a16="http://schemas.microsoft.com/office/drawing/2014/main" xmlns="" id="{5ADB14A5-A767-774C-85B8-68EF914689F6}"/>
              </a:ext>
            </a:extLst>
          </p:cNvPr>
          <p:cNvSpPr>
            <a:spLocks noGrp="1"/>
          </p:cNvSpPr>
          <p:nvPr>
            <p:ph type="ftr" sz="quarter" idx="14"/>
          </p:nvPr>
        </p:nvSpPr>
        <p:spPr/>
        <p:txBody>
          <a:bodyPr/>
          <a:lstStyle/>
          <a:p>
            <a:r>
              <a:rPr lang="en-US" dirty="0">
                <a:solidFill>
                  <a:srgbClr val="A5A5A5"/>
                </a:solidFill>
              </a:rPr>
              <a:t>Add a footer</a:t>
            </a:r>
          </a:p>
        </p:txBody>
      </p:sp>
      <p:sp>
        <p:nvSpPr>
          <p:cNvPr id="6" name="Slide Number Placeholder 5">
            <a:extLst>
              <a:ext uri="{FF2B5EF4-FFF2-40B4-BE49-F238E27FC236}">
                <a16:creationId xmlns:a16="http://schemas.microsoft.com/office/drawing/2014/main" xmlns="" id="{D4B9B51B-EAA9-4B4D-A4F6-470CD95DAA79}"/>
              </a:ext>
            </a:extLst>
          </p:cNvPr>
          <p:cNvSpPr>
            <a:spLocks noGrp="1"/>
          </p:cNvSpPr>
          <p:nvPr>
            <p:ph type="sldNum" sz="quarter" idx="15"/>
          </p:nvPr>
        </p:nvSpPr>
        <p:spPr/>
        <p:txBody>
          <a:bodyPr/>
          <a:lstStyle/>
          <a:p>
            <a:fld id="{8699F50C-BE38-4BD0-BA84-9B090E1F2B9B}" type="slidenum">
              <a:rPr lang="en-US" smtClean="0">
                <a:solidFill>
                  <a:srgbClr val="A5A5A5"/>
                </a:solidFill>
              </a:rPr>
              <a:pPr/>
              <a:t>‹#›</a:t>
            </a:fld>
            <a:endParaRPr lang="en-US" dirty="0">
              <a:solidFill>
                <a:srgbClr val="A5A5A5"/>
              </a:solidFill>
            </a:endParaRPr>
          </a:p>
        </p:txBody>
      </p:sp>
    </p:spTree>
    <p:extLst>
      <p:ext uri="{BB962C8B-B14F-4D97-AF65-F5344CB8AC3E}">
        <p14:creationId xmlns:p14="http://schemas.microsoft.com/office/powerpoint/2010/main" val="3235471475"/>
      </p:ext>
    </p:extLst>
  </p:cSld>
  <p:clrMapOvr>
    <a:masterClrMapping/>
  </p:clrMapOvr>
  <p:extLst mod="1">
    <p:ext uri="{DCECCB84-F9BA-43D5-87BE-67443E8EF086}">
      <p15:sldGuideLst xmlns:p15="http://schemas.microsoft.com/office/powerpoint/2012/main">
        <p15:guide id="1" orient="horz" pos="142">
          <p15:clr>
            <a:srgbClr val="FBAE40"/>
          </p15:clr>
        </p15:guide>
        <p15:guide id="2" pos="3840">
          <p15:clr>
            <a:srgbClr val="FBAE40"/>
          </p15:clr>
        </p15:guide>
        <p15:guide id="3" pos="415">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Layout 02">
    <p:spTree>
      <p:nvGrpSpPr>
        <p:cNvPr id="1" name=""/>
        <p:cNvGrpSpPr/>
        <p:nvPr/>
      </p:nvGrpSpPr>
      <p:grpSpPr>
        <a:xfrm>
          <a:off x="0" y="0"/>
          <a:ext cx="0" cy="0"/>
          <a:chOff x="0" y="0"/>
          <a:chExt cx="0" cy="0"/>
        </a:xfrm>
      </p:grpSpPr>
      <p:sp>
        <p:nvSpPr>
          <p:cNvPr id="35" name="Right Triangle 34">
            <a:extLst>
              <a:ext uri="{FF2B5EF4-FFF2-40B4-BE49-F238E27FC236}">
                <a16:creationId xmlns:a16="http://schemas.microsoft.com/office/drawing/2014/main" xmlns="" id="{805F1696-7D6B-4055-94C3-E4C179F63596}"/>
              </a:ext>
            </a:extLst>
          </p:cNvPr>
          <p:cNvSpPr/>
          <p:nvPr userDrawn="1"/>
        </p:nvSpPr>
        <p:spPr>
          <a:xfrm flipH="1" flipV="1">
            <a:off x="1839686" y="-6"/>
            <a:ext cx="10352314" cy="563880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sp>
        <p:nvSpPr>
          <p:cNvPr id="18" name="Picture Placeholder 17">
            <a:extLst>
              <a:ext uri="{FF2B5EF4-FFF2-40B4-BE49-F238E27FC236}">
                <a16:creationId xmlns:a16="http://schemas.microsoft.com/office/drawing/2014/main" xmlns="" id="{8B9EC3A9-7039-403A-9414-429521308AE7}"/>
              </a:ext>
            </a:extLst>
          </p:cNvPr>
          <p:cNvSpPr>
            <a:spLocks noGrp="1"/>
          </p:cNvSpPr>
          <p:nvPr>
            <p:ph type="pic" sz="quarter" idx="14"/>
          </p:nvPr>
        </p:nvSpPr>
        <p:spPr>
          <a:xfrm>
            <a:off x="6170177" y="1435100"/>
            <a:ext cx="6021821" cy="5422900"/>
          </a:xfrm>
          <a:custGeom>
            <a:avLst/>
            <a:gdLst>
              <a:gd name="connsiteX0" fmla="*/ 6021821 w 6021821"/>
              <a:gd name="connsiteY0" fmla="*/ 0 h 5422900"/>
              <a:gd name="connsiteX1" fmla="*/ 6021821 w 6021821"/>
              <a:gd name="connsiteY1" fmla="*/ 5422900 h 5422900"/>
              <a:gd name="connsiteX2" fmla="*/ 0 w 6021821"/>
              <a:gd name="connsiteY2" fmla="*/ 5422900 h 5422900"/>
            </a:gdLst>
            <a:ahLst/>
            <a:cxnLst>
              <a:cxn ang="0">
                <a:pos x="connsiteX0" y="connsiteY0"/>
              </a:cxn>
              <a:cxn ang="0">
                <a:pos x="connsiteX1" y="connsiteY1"/>
              </a:cxn>
              <a:cxn ang="0">
                <a:pos x="connsiteX2" y="connsiteY2"/>
              </a:cxn>
            </a:cxnLst>
            <a:rect l="l" t="t" r="r" b="b"/>
            <a:pathLst>
              <a:path w="6021821" h="5422900">
                <a:moveTo>
                  <a:pt x="6021821" y="0"/>
                </a:moveTo>
                <a:lnTo>
                  <a:pt x="6021821" y="5422900"/>
                </a:lnTo>
                <a:lnTo>
                  <a:pt x="0" y="5422900"/>
                </a:lnTo>
                <a:close/>
              </a:path>
            </a:pathLst>
          </a:custGeom>
          <a:solidFill>
            <a:schemeClr val="bg1">
              <a:lumMod val="85000"/>
            </a:schemeClr>
          </a:solidFill>
        </p:spPr>
        <p:txBody>
          <a:bodyPr wrap="square" rIns="457200" anchor="ctr">
            <a:noAutofit/>
          </a:bodyPr>
          <a:lstStyle>
            <a:lvl1pPr marL="0" indent="0" algn="r">
              <a:buNone/>
              <a:defRPr>
                <a:solidFill>
                  <a:schemeClr val="tx1"/>
                </a:solidFill>
              </a:defRPr>
            </a:lvl1pPr>
          </a:lstStyle>
          <a:p>
            <a:r>
              <a:rPr lang="en-US" noProof="0" smtClean="0"/>
              <a:t>Click icon to add picture</a:t>
            </a:r>
            <a:endParaRPr lang="en-US" noProof="0" dirty="0"/>
          </a:p>
        </p:txBody>
      </p:sp>
      <p:sp>
        <p:nvSpPr>
          <p:cNvPr id="3" name="Content Placeholder 2" title="Bullet Points">
            <a:extLst>
              <a:ext uri="{FF2B5EF4-FFF2-40B4-BE49-F238E27FC236}">
                <a16:creationId xmlns:a16="http://schemas.microsoft.com/office/drawing/2014/main" xmlns="" id="{BFD7EA17-BE66-4636-9684-F93562587911}"/>
              </a:ext>
            </a:extLst>
          </p:cNvPr>
          <p:cNvSpPr>
            <a:spLocks noGrp="1"/>
          </p:cNvSpPr>
          <p:nvPr>
            <p:ph idx="1"/>
          </p:nvPr>
        </p:nvSpPr>
        <p:spPr>
          <a:xfrm>
            <a:off x="531378" y="3129540"/>
            <a:ext cx="4942829" cy="2958275"/>
          </a:xfrm>
          <a:prstGeom prst="rect">
            <a:avLst/>
          </a:prstGeom>
        </p:spPr>
        <p:txBody>
          <a:bodyPr>
            <a:normAutofit/>
          </a:bodyPr>
          <a:lstStyle>
            <a:lvl1pPr>
              <a:buClr>
                <a:schemeClr val="accent2"/>
              </a:buClr>
              <a:defRPr sz="2400">
                <a:solidFill>
                  <a:schemeClr val="tx1"/>
                </a:solidFill>
              </a:defRPr>
            </a:lvl1pPr>
            <a:lvl2pPr>
              <a:buClr>
                <a:schemeClr val="accent2"/>
              </a:buClr>
              <a:defRPr sz="20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25" name="Parallelogram 24">
            <a:extLst>
              <a:ext uri="{FF2B5EF4-FFF2-40B4-BE49-F238E27FC236}">
                <a16:creationId xmlns:a16="http://schemas.microsoft.com/office/drawing/2014/main" xmlns="" id="{18C08F43-D42B-4CF1-912F-BC83D72AB415}"/>
              </a:ext>
            </a:extLst>
          </p:cNvPr>
          <p:cNvSpPr/>
          <p:nvPr userDrawn="1"/>
        </p:nvSpPr>
        <p:spPr>
          <a:xfrm flipH="1">
            <a:off x="2978150" y="-5"/>
            <a:ext cx="4121150" cy="1308105"/>
          </a:xfrm>
          <a:prstGeom prst="parallelogram">
            <a:avLst>
              <a:gd name="adj" fmla="val 18638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dirty="0">
              <a:solidFill>
                <a:srgbClr val="FFFFFF"/>
              </a:solidFill>
            </a:endParaRPr>
          </a:p>
        </p:txBody>
      </p:sp>
      <p:cxnSp>
        <p:nvCxnSpPr>
          <p:cNvPr id="34" name="Straight Connector 33">
            <a:extLst>
              <a:ext uri="{FF2B5EF4-FFF2-40B4-BE49-F238E27FC236}">
                <a16:creationId xmlns:a16="http://schemas.microsoft.com/office/drawing/2014/main" xmlns="" id="{1411C731-2333-41B0-927A-0A48EEC79964}"/>
              </a:ext>
            </a:extLst>
          </p:cNvPr>
          <p:cNvCxnSpPr>
            <a:cxnSpLocks/>
          </p:cNvCxnSpPr>
          <p:nvPr userDrawn="1"/>
        </p:nvCxnSpPr>
        <p:spPr>
          <a:xfrm flipV="1">
            <a:off x="10352314" y="1185452"/>
            <a:ext cx="1839685" cy="163394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a16="http://schemas.microsoft.com/office/drawing/2014/main" xmlns="" id="{D71EE635-EA0C-4139-8160-AE1EAD13AAEB}"/>
              </a:ext>
            </a:extLst>
          </p:cNvPr>
          <p:cNvSpPr>
            <a:spLocks noGrp="1"/>
          </p:cNvSpPr>
          <p:nvPr userDrawn="1">
            <p:ph type="body" sz="quarter" idx="13" hasCustomPrompt="1"/>
          </p:nvPr>
        </p:nvSpPr>
        <p:spPr>
          <a:xfrm>
            <a:off x="531379" y="2496102"/>
            <a:ext cx="7342621" cy="608895"/>
          </a:xfrm>
          <a:prstGeom prst="rect">
            <a:avLst/>
          </a:prstGeom>
        </p:spPr>
        <p:txBody>
          <a:bodyPr/>
          <a:lstStyle>
            <a:lvl1pPr marL="0" indent="0">
              <a:buNone/>
              <a:defRPr sz="2000" spc="300">
                <a:solidFill>
                  <a:schemeClr val="bg2">
                    <a:lumMod val="50000"/>
                  </a:schemeClr>
                </a:solidFill>
              </a:defRPr>
            </a:lvl1pPr>
            <a:lvl2pPr marL="457200" indent="0">
              <a:buNone/>
              <a:defRPr/>
            </a:lvl2pPr>
          </a:lstStyle>
          <a:p>
            <a:pPr lvl="0"/>
            <a:r>
              <a:rPr lang="en-US" noProof="0"/>
              <a:t>CLICK TO SUBTITLE STYLE</a:t>
            </a:r>
          </a:p>
        </p:txBody>
      </p:sp>
      <p:sp>
        <p:nvSpPr>
          <p:cNvPr id="19" name="Title 1" title="Title ">
            <a:extLst>
              <a:ext uri="{FF2B5EF4-FFF2-40B4-BE49-F238E27FC236}">
                <a16:creationId xmlns:a16="http://schemas.microsoft.com/office/drawing/2014/main" xmlns="" id="{2DB9D671-9FC8-4306-96B7-D9D585694B83}"/>
              </a:ext>
            </a:extLst>
          </p:cNvPr>
          <p:cNvSpPr>
            <a:spLocks noGrp="1"/>
          </p:cNvSpPr>
          <p:nvPr>
            <p:ph type="title" hasCustomPrompt="1"/>
          </p:nvPr>
        </p:nvSpPr>
        <p:spPr>
          <a:xfrm>
            <a:off x="531378" y="1241109"/>
            <a:ext cx="7342622" cy="1215566"/>
          </a:xfrm>
          <a:prstGeom prst="rect">
            <a:avLst/>
          </a:prstGeom>
        </p:spPr>
        <p:txBody>
          <a:bodyPr anchor="b">
            <a:normAutofit/>
          </a:bodyPr>
          <a:lstStyle>
            <a:lvl1pPr>
              <a:defRPr sz="4400" b="1">
                <a:solidFill>
                  <a:schemeClr val="accent1"/>
                </a:solidFill>
              </a:defRPr>
            </a:lvl1pPr>
          </a:lstStyle>
          <a:p>
            <a:r>
              <a:rPr lang="en-US" noProof="0"/>
              <a:t>Click to Edit </a:t>
            </a:r>
            <a:br>
              <a:rPr lang="en-US" noProof="0"/>
            </a:br>
            <a:r>
              <a:rPr lang="en-US" noProof="0"/>
              <a:t>Master Title Style </a:t>
            </a:r>
          </a:p>
        </p:txBody>
      </p:sp>
      <p:sp>
        <p:nvSpPr>
          <p:cNvPr id="2" name="Footer Placeholder 1">
            <a:extLst>
              <a:ext uri="{FF2B5EF4-FFF2-40B4-BE49-F238E27FC236}">
                <a16:creationId xmlns:a16="http://schemas.microsoft.com/office/drawing/2014/main" xmlns="" id="{6E55A0B9-F639-8643-9C4D-B93B8EE21A79}"/>
              </a:ext>
            </a:extLst>
          </p:cNvPr>
          <p:cNvSpPr>
            <a:spLocks noGrp="1"/>
          </p:cNvSpPr>
          <p:nvPr>
            <p:ph type="ftr" sz="quarter" idx="15"/>
          </p:nvPr>
        </p:nvSpPr>
        <p:spPr/>
        <p:txBody>
          <a:bodyPr/>
          <a:lstStyle/>
          <a:p>
            <a:r>
              <a:rPr lang="en-US" dirty="0">
                <a:solidFill>
                  <a:srgbClr val="A5A5A5"/>
                </a:solidFill>
              </a:rPr>
              <a:t>Add a footer</a:t>
            </a:r>
          </a:p>
        </p:txBody>
      </p:sp>
      <p:sp>
        <p:nvSpPr>
          <p:cNvPr id="4" name="Slide Number Placeholder 3">
            <a:extLst>
              <a:ext uri="{FF2B5EF4-FFF2-40B4-BE49-F238E27FC236}">
                <a16:creationId xmlns:a16="http://schemas.microsoft.com/office/drawing/2014/main" xmlns="" id="{D0C29282-8AC7-494D-9A8E-A26C7F69948F}"/>
              </a:ext>
            </a:extLst>
          </p:cNvPr>
          <p:cNvSpPr>
            <a:spLocks noGrp="1"/>
          </p:cNvSpPr>
          <p:nvPr>
            <p:ph type="sldNum" sz="quarter" idx="16"/>
          </p:nvPr>
        </p:nvSpPr>
        <p:spPr/>
        <p:txBody>
          <a:bodyPr/>
          <a:lstStyle/>
          <a:p>
            <a:fld id="{8699F50C-BE38-4BD0-BA84-9B090E1F2B9B}" type="slidenum">
              <a:rPr lang="en-US" smtClean="0">
                <a:solidFill>
                  <a:srgbClr val="A5A5A5"/>
                </a:solidFill>
              </a:rPr>
              <a:pPr/>
              <a:t>‹#›</a:t>
            </a:fld>
            <a:endParaRPr lang="en-US" dirty="0">
              <a:solidFill>
                <a:srgbClr val="A5A5A5"/>
              </a:solidFill>
            </a:endParaRPr>
          </a:p>
        </p:txBody>
      </p:sp>
      <p:sp>
        <p:nvSpPr>
          <p:cNvPr id="15" name="TextBox 14">
            <a:extLst>
              <a:ext uri="{FF2B5EF4-FFF2-40B4-BE49-F238E27FC236}">
                <a16:creationId xmlns:a16="http://schemas.microsoft.com/office/drawing/2014/main" xmlns="" id="{5E24A5A7-66A2-7F43-9A7A-5E13F74F8C0E}"/>
              </a:ext>
            </a:extLst>
          </p:cNvPr>
          <p:cNvSpPr txBox="1"/>
          <p:nvPr userDrawn="1"/>
        </p:nvSpPr>
        <p:spPr>
          <a:xfrm>
            <a:off x="11072378" y="235732"/>
            <a:ext cx="814647" cy="615553"/>
          </a:xfrm>
          <a:prstGeom prst="rect">
            <a:avLst/>
          </a:prstGeom>
          <a:noFill/>
        </p:spPr>
        <p:txBody>
          <a:bodyPr wrap="none" rtlCol="0">
            <a:spAutoFit/>
          </a:bodyPr>
          <a:lstStyle/>
          <a:p>
            <a:pPr defTabSz="914400"/>
            <a:r>
              <a:rPr lang="en-US" sz="3400" b="1" dirty="0">
                <a:solidFill>
                  <a:srgbClr val="FFFFFF"/>
                </a:solidFill>
                <a:latin typeface="Arial Black" panose="020B0A04020102020204" pitchFamily="34" charset="0"/>
              </a:rPr>
              <a:t>FR</a:t>
            </a:r>
          </a:p>
        </p:txBody>
      </p:sp>
    </p:spTree>
    <p:extLst>
      <p:ext uri="{BB962C8B-B14F-4D97-AF65-F5344CB8AC3E}">
        <p14:creationId xmlns:p14="http://schemas.microsoft.com/office/powerpoint/2010/main" val="2176299741"/>
      </p:ext>
    </p:extLst>
  </p:cSld>
  <p:clrMapOvr>
    <a:masterClrMapping/>
  </p:clrMapOvr>
  <p:extLst mod="1">
    <p:ext uri="{DCECCB84-F9BA-43D5-87BE-67443E8EF086}">
      <p15:sldGuideLst xmlns:p15="http://schemas.microsoft.com/office/powerpoint/2012/main">
        <p15:guide id="1" orient="horz" pos="142">
          <p15:clr>
            <a:srgbClr val="FBAE40"/>
          </p15:clr>
        </p15:guide>
        <p15:guide id="2" pos="3840">
          <p15:clr>
            <a:srgbClr val="FBAE40"/>
          </p15:clr>
        </p15:guide>
        <p15:guide id="3" pos="415">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ion with Subtitl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xmlns="" id="{9111EB29-9262-4594-8717-356AB3816AA6}"/>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cxnSp>
        <p:nvCxnSpPr>
          <p:cNvPr id="22" name="Straight Connector 21">
            <a:extLst>
              <a:ext uri="{FF2B5EF4-FFF2-40B4-BE49-F238E27FC236}">
                <a16:creationId xmlns:a16="http://schemas.microsoft.com/office/drawing/2014/main" xmlns=""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xmlns=""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xmlns="" id="{0697993E-CD44-40B9-805C-77BC608618A7}"/>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3F3F3F"/>
                </a:solidFill>
              </a:endParaRPr>
            </a:p>
          </p:txBody>
        </p:sp>
        <p:cxnSp>
          <p:nvCxnSpPr>
            <p:cNvPr id="28" name="Straight Connector 27">
              <a:extLst>
                <a:ext uri="{FF2B5EF4-FFF2-40B4-BE49-F238E27FC236}">
                  <a16:creationId xmlns:a16="http://schemas.microsoft.com/office/drawing/2014/main" xmlns=""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xmlns=""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grpSp>
      <p:sp>
        <p:nvSpPr>
          <p:cNvPr id="17" name="Text Placeholder 2">
            <a:extLst>
              <a:ext uri="{FF2B5EF4-FFF2-40B4-BE49-F238E27FC236}">
                <a16:creationId xmlns:a16="http://schemas.microsoft.com/office/drawing/2014/main" xmlns="" id="{B2E19FBD-2379-4B3B-910D-F51E007CB63F}"/>
              </a:ext>
            </a:extLst>
          </p:cNvPr>
          <p:cNvSpPr>
            <a:spLocks noGrp="1"/>
          </p:cNvSpPr>
          <p:nvPr userDrawn="1">
            <p:ph type="body" idx="1"/>
          </p:nvPr>
        </p:nvSpPr>
        <p:spPr>
          <a:xfrm>
            <a:off x="520698" y="2104888"/>
            <a:ext cx="5475290" cy="781188"/>
          </a:xfrm>
          <a:prstGeom prst="rect">
            <a:avLst/>
          </a:prstGeom>
        </p:spPr>
        <p:txBody>
          <a:bodyPr anchor="b">
            <a:normAutofit/>
          </a:bodyPr>
          <a:lstStyle>
            <a:lvl1pPr marL="0" indent="0">
              <a:lnSpc>
                <a:spcPct val="100000"/>
              </a:lnSpc>
              <a:spcBef>
                <a:spcPts val="0"/>
              </a:spcBef>
              <a:buNone/>
              <a:defRPr sz="2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18" name="Content Placeholder 3" title="Bullet Points">
            <a:extLst>
              <a:ext uri="{FF2B5EF4-FFF2-40B4-BE49-F238E27FC236}">
                <a16:creationId xmlns:a16="http://schemas.microsoft.com/office/drawing/2014/main" xmlns="" id="{8715E757-6584-4841-8154-C92E70E0CD6B}"/>
              </a:ext>
            </a:extLst>
          </p:cNvPr>
          <p:cNvSpPr>
            <a:spLocks noGrp="1"/>
          </p:cNvSpPr>
          <p:nvPr userDrawn="1">
            <p:ph sz="half" idx="13"/>
          </p:nvPr>
        </p:nvSpPr>
        <p:spPr>
          <a:xfrm>
            <a:off x="520698" y="2886076"/>
            <a:ext cx="5475290" cy="3232149"/>
          </a:xfrm>
          <a:prstGeom prst="rect">
            <a:avLst/>
          </a:prstGeom>
        </p:spPr>
        <p:txBody>
          <a:bodyPr>
            <a:normAutofit/>
          </a:bodyPr>
          <a:lstStyle>
            <a:lvl1pPr>
              <a:defRPr lang="en-US" dirty="0">
                <a:solidFill>
                  <a:schemeClr val="bg1"/>
                </a:solidFill>
              </a:defRPr>
            </a:lvl1pPr>
            <a:lvl2pPr>
              <a:defRPr lang="en-US" dirty="0">
                <a:solidFill>
                  <a:schemeClr val="bg1"/>
                </a:solidFill>
              </a:defRPr>
            </a:lvl2pPr>
            <a:lvl3pPr>
              <a:defRPr lang="en-US" dirty="0">
                <a:solidFill>
                  <a:schemeClr val="bg1"/>
                </a:solidFill>
              </a:defRPr>
            </a:lvl3pPr>
            <a:lvl4pPr>
              <a:defRPr lang="en-US" dirty="0">
                <a:solidFill>
                  <a:schemeClr val="bg1"/>
                </a:solidFill>
              </a:defRPr>
            </a:lvl4pPr>
            <a:lvl5pPr>
              <a:defRPr lang="en-IN" dirty="0">
                <a:solidFill>
                  <a:schemeClr val="bg1"/>
                </a:solidFill>
              </a:defRPr>
            </a:lvl5pPr>
          </a:lstStyle>
          <a:p>
            <a:pPr lvl="0">
              <a:buClr>
                <a:schemeClr val="accent2"/>
              </a:buClr>
            </a:pPr>
            <a:r>
              <a:rPr lang="en-US" noProof="0" smtClean="0"/>
              <a:t>Click to edit Master text styles</a:t>
            </a:r>
          </a:p>
          <a:p>
            <a:pPr lvl="1">
              <a:buClr>
                <a:schemeClr val="accent2"/>
              </a:buClr>
            </a:pPr>
            <a:r>
              <a:rPr lang="en-US" noProof="0" smtClean="0"/>
              <a:t>Second level</a:t>
            </a:r>
          </a:p>
          <a:p>
            <a:pPr lvl="2">
              <a:buClr>
                <a:schemeClr val="accent2"/>
              </a:buClr>
            </a:pPr>
            <a:r>
              <a:rPr lang="en-US" noProof="0" smtClean="0"/>
              <a:t>Third level</a:t>
            </a:r>
          </a:p>
          <a:p>
            <a:pPr lvl="3">
              <a:buClr>
                <a:schemeClr val="accent2"/>
              </a:buClr>
            </a:pPr>
            <a:r>
              <a:rPr lang="en-US" noProof="0" smtClean="0"/>
              <a:t>Fourth level</a:t>
            </a:r>
          </a:p>
          <a:p>
            <a:pPr lvl="4">
              <a:buClr>
                <a:schemeClr val="accent2"/>
              </a:buClr>
            </a:pPr>
            <a:r>
              <a:rPr lang="en-US" noProof="0" smtClean="0"/>
              <a:t>Fifth level</a:t>
            </a:r>
            <a:endParaRPr lang="en-US" noProof="0"/>
          </a:p>
        </p:txBody>
      </p:sp>
      <p:sp>
        <p:nvSpPr>
          <p:cNvPr id="19" name="Text Placeholder 4">
            <a:extLst>
              <a:ext uri="{FF2B5EF4-FFF2-40B4-BE49-F238E27FC236}">
                <a16:creationId xmlns:a16="http://schemas.microsoft.com/office/drawing/2014/main" xmlns="" id="{47CDC5A2-8836-4ED3-8E78-18C24853D882}"/>
              </a:ext>
            </a:extLst>
          </p:cNvPr>
          <p:cNvSpPr>
            <a:spLocks noGrp="1"/>
          </p:cNvSpPr>
          <p:nvPr userDrawn="1">
            <p:ph type="body" sz="quarter" idx="14"/>
          </p:nvPr>
        </p:nvSpPr>
        <p:spPr>
          <a:xfrm>
            <a:off x="6186713" y="2104888"/>
            <a:ext cx="5475600" cy="781188"/>
          </a:xfrm>
          <a:prstGeom prst="rect">
            <a:avLst/>
          </a:prstGeom>
        </p:spPr>
        <p:txBody>
          <a:bodyPr anchor="b">
            <a:normAutofit/>
          </a:bodyPr>
          <a:lstStyle>
            <a:lvl1pPr marL="0" indent="0">
              <a:lnSpc>
                <a:spcPct val="100000"/>
              </a:lnSpc>
              <a:buNone/>
              <a:defRPr sz="2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20" name="Content Placeholder 5" title="Bullet Points">
            <a:extLst>
              <a:ext uri="{FF2B5EF4-FFF2-40B4-BE49-F238E27FC236}">
                <a16:creationId xmlns:a16="http://schemas.microsoft.com/office/drawing/2014/main" xmlns="" id="{D957FBD7-2C3C-4DD1-954F-DF1E007BE590}"/>
              </a:ext>
            </a:extLst>
          </p:cNvPr>
          <p:cNvSpPr>
            <a:spLocks noGrp="1"/>
          </p:cNvSpPr>
          <p:nvPr userDrawn="1">
            <p:ph sz="quarter" idx="15"/>
          </p:nvPr>
        </p:nvSpPr>
        <p:spPr>
          <a:xfrm>
            <a:off x="6186713" y="2886076"/>
            <a:ext cx="5475600" cy="3232149"/>
          </a:xfrm>
          <a:prstGeom prst="rect">
            <a:avLst/>
          </a:prstGeom>
        </p:spPr>
        <p:txBody>
          <a:bodyPr>
            <a:normAutofit/>
          </a:bodyPr>
          <a:lstStyle>
            <a:lvl1pPr>
              <a:defRPr lang="en-US" dirty="0">
                <a:solidFill>
                  <a:schemeClr val="bg1"/>
                </a:solidFill>
              </a:defRPr>
            </a:lvl1pPr>
            <a:lvl2pPr>
              <a:defRPr lang="en-US" dirty="0">
                <a:solidFill>
                  <a:schemeClr val="bg1"/>
                </a:solidFill>
              </a:defRPr>
            </a:lvl2pPr>
            <a:lvl3pPr>
              <a:defRPr lang="en-US" dirty="0">
                <a:solidFill>
                  <a:schemeClr val="bg1"/>
                </a:solidFill>
              </a:defRPr>
            </a:lvl3pPr>
            <a:lvl4pPr>
              <a:defRPr lang="en-US" dirty="0">
                <a:solidFill>
                  <a:schemeClr val="bg1"/>
                </a:solidFill>
              </a:defRPr>
            </a:lvl4pPr>
            <a:lvl5pPr>
              <a:defRPr lang="en-IN" dirty="0">
                <a:solidFill>
                  <a:schemeClr val="bg1"/>
                </a:solidFill>
              </a:defRPr>
            </a:lvl5pPr>
          </a:lstStyle>
          <a:p>
            <a:pPr lvl="0">
              <a:buClr>
                <a:schemeClr val="accent2"/>
              </a:buClr>
            </a:pPr>
            <a:r>
              <a:rPr lang="en-US" noProof="0" smtClean="0"/>
              <a:t>Click to edit Master text styles</a:t>
            </a:r>
          </a:p>
          <a:p>
            <a:pPr lvl="1">
              <a:buClr>
                <a:schemeClr val="accent2"/>
              </a:buClr>
            </a:pPr>
            <a:r>
              <a:rPr lang="en-US" noProof="0" smtClean="0"/>
              <a:t>Second level</a:t>
            </a:r>
          </a:p>
          <a:p>
            <a:pPr lvl="2">
              <a:buClr>
                <a:schemeClr val="accent2"/>
              </a:buClr>
            </a:pPr>
            <a:r>
              <a:rPr lang="en-US" noProof="0" smtClean="0"/>
              <a:t>Third level</a:t>
            </a:r>
          </a:p>
          <a:p>
            <a:pPr lvl="3">
              <a:buClr>
                <a:schemeClr val="accent2"/>
              </a:buClr>
            </a:pPr>
            <a:r>
              <a:rPr lang="en-US" noProof="0" smtClean="0"/>
              <a:t>Fourth level</a:t>
            </a:r>
          </a:p>
          <a:p>
            <a:pPr lvl="4">
              <a:buClr>
                <a:schemeClr val="accent2"/>
              </a:buClr>
            </a:pPr>
            <a:r>
              <a:rPr lang="en-US" noProof="0" smtClean="0"/>
              <a:t>Fifth level</a:t>
            </a:r>
            <a:endParaRPr lang="en-US" noProof="0"/>
          </a:p>
        </p:txBody>
      </p:sp>
      <p:sp>
        <p:nvSpPr>
          <p:cNvPr id="24" name="Text Placeholder 4" title="Subtitle">
            <a:extLst>
              <a:ext uri="{FF2B5EF4-FFF2-40B4-BE49-F238E27FC236}">
                <a16:creationId xmlns:a16="http://schemas.microsoft.com/office/drawing/2014/main" xmlns="" id="{77DB65FF-A89E-4562-8251-2BB63EFDD28E}"/>
              </a:ext>
            </a:extLst>
          </p:cNvPr>
          <p:cNvSpPr>
            <a:spLocks noGrp="1"/>
          </p:cNvSpPr>
          <p:nvPr userDrawn="1">
            <p:ph type="body" sz="quarter" idx="16" hasCustomPrompt="1"/>
          </p:nvPr>
        </p:nvSpPr>
        <p:spPr>
          <a:xfrm>
            <a:off x="520493" y="1376932"/>
            <a:ext cx="7368596" cy="608895"/>
          </a:xfrm>
          <a:prstGeom prst="rect">
            <a:avLst/>
          </a:prstGeom>
        </p:spPr>
        <p:txBody>
          <a:bodyPr/>
          <a:lstStyle>
            <a:lvl1pPr marL="0" indent="0">
              <a:buNone/>
              <a:defRPr sz="2000" spc="300">
                <a:solidFill>
                  <a:schemeClr val="bg1"/>
                </a:solidFill>
              </a:defRPr>
            </a:lvl1pPr>
            <a:lvl2pPr marL="457200" indent="0">
              <a:buNone/>
              <a:defRPr/>
            </a:lvl2pPr>
          </a:lstStyle>
          <a:p>
            <a:pPr lvl="0"/>
            <a:r>
              <a:rPr lang="en-US" noProof="0"/>
              <a:t>CLICK TO SUBTITLE STYLE</a:t>
            </a:r>
          </a:p>
        </p:txBody>
      </p:sp>
      <p:sp>
        <p:nvSpPr>
          <p:cNvPr id="25" name="TextBox 24">
            <a:extLst>
              <a:ext uri="{FF2B5EF4-FFF2-40B4-BE49-F238E27FC236}">
                <a16:creationId xmlns:a16="http://schemas.microsoft.com/office/drawing/2014/main" xmlns="" id="{F0BB4D3D-930C-4FF4-BB7C-2CB24208150C}"/>
              </a:ext>
            </a:extLst>
          </p:cNvPr>
          <p:cNvSpPr txBox="1"/>
          <p:nvPr userDrawn="1"/>
        </p:nvSpPr>
        <p:spPr>
          <a:xfrm>
            <a:off x="11072378" y="235732"/>
            <a:ext cx="814647" cy="615553"/>
          </a:xfrm>
          <a:prstGeom prst="rect">
            <a:avLst/>
          </a:prstGeom>
          <a:noFill/>
        </p:spPr>
        <p:txBody>
          <a:bodyPr wrap="none" rtlCol="0">
            <a:spAutoFit/>
          </a:bodyPr>
          <a:lstStyle/>
          <a:p>
            <a:pPr defTabSz="914400"/>
            <a:r>
              <a:rPr lang="en-US" sz="3400" b="1" dirty="0">
                <a:solidFill>
                  <a:srgbClr val="FFFFFF"/>
                </a:solidFill>
                <a:latin typeface="Arial Black" panose="020B0A04020102020204" pitchFamily="34" charset="0"/>
              </a:rPr>
              <a:t>FR</a:t>
            </a:r>
          </a:p>
        </p:txBody>
      </p:sp>
      <p:sp>
        <p:nvSpPr>
          <p:cNvPr id="36" name="Parallelogram 35">
            <a:extLst>
              <a:ext uri="{FF2B5EF4-FFF2-40B4-BE49-F238E27FC236}">
                <a16:creationId xmlns:a16="http://schemas.microsoft.com/office/drawing/2014/main" xmlns="" id="{4EBB76E7-943E-4038-B700-114F66FBC60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dirty="0">
              <a:solidFill>
                <a:srgbClr val="FFFFFF"/>
              </a:solidFill>
            </a:endParaRPr>
          </a:p>
        </p:txBody>
      </p:sp>
      <p:sp>
        <p:nvSpPr>
          <p:cNvPr id="2" name="Footer Placeholder 1">
            <a:extLst>
              <a:ext uri="{FF2B5EF4-FFF2-40B4-BE49-F238E27FC236}">
                <a16:creationId xmlns:a16="http://schemas.microsoft.com/office/drawing/2014/main" xmlns="" id="{03E79E9C-D961-6E47-A5C6-57689BAFF243}"/>
              </a:ext>
            </a:extLst>
          </p:cNvPr>
          <p:cNvSpPr>
            <a:spLocks noGrp="1"/>
          </p:cNvSpPr>
          <p:nvPr>
            <p:ph type="ftr" sz="quarter" idx="17"/>
          </p:nvPr>
        </p:nvSpPr>
        <p:spPr/>
        <p:txBody>
          <a:bodyPr/>
          <a:lstStyle>
            <a:lvl1pPr algn="l">
              <a:defRPr/>
            </a:lvl1pPr>
          </a:lstStyle>
          <a:p>
            <a:r>
              <a:rPr lang="en-US" dirty="0">
                <a:solidFill>
                  <a:srgbClr val="A5A5A5"/>
                </a:solidFill>
              </a:rPr>
              <a:t>Add a footer</a:t>
            </a:r>
          </a:p>
        </p:txBody>
      </p:sp>
      <p:sp>
        <p:nvSpPr>
          <p:cNvPr id="3" name="Slide Number Placeholder 2">
            <a:extLst>
              <a:ext uri="{FF2B5EF4-FFF2-40B4-BE49-F238E27FC236}">
                <a16:creationId xmlns:a16="http://schemas.microsoft.com/office/drawing/2014/main" xmlns="" id="{B08BE157-60F2-194D-8C13-4AE120FC9EDE}"/>
              </a:ext>
            </a:extLst>
          </p:cNvPr>
          <p:cNvSpPr>
            <a:spLocks noGrp="1"/>
          </p:cNvSpPr>
          <p:nvPr>
            <p:ph type="sldNum" sz="quarter" idx="18"/>
          </p:nvPr>
        </p:nvSpPr>
        <p:spPr/>
        <p:txBody>
          <a:bodyPr/>
          <a:lstStyle/>
          <a:p>
            <a:fld id="{8699F50C-BE38-4BD0-BA84-9B090E1F2B9B}" type="slidenum">
              <a:rPr lang="en-US" smtClean="0">
                <a:solidFill>
                  <a:srgbClr val="A5A5A5"/>
                </a:solidFill>
              </a:rPr>
              <a:pPr/>
              <a:t>‹#›</a:t>
            </a:fld>
            <a:endParaRPr lang="en-US" dirty="0">
              <a:solidFill>
                <a:srgbClr val="A5A5A5"/>
              </a:solidFill>
            </a:endParaRPr>
          </a:p>
        </p:txBody>
      </p:sp>
      <p:sp>
        <p:nvSpPr>
          <p:cNvPr id="27" name="Title 1" title="Title ">
            <a:extLst>
              <a:ext uri="{FF2B5EF4-FFF2-40B4-BE49-F238E27FC236}">
                <a16:creationId xmlns:a16="http://schemas.microsoft.com/office/drawing/2014/main" xmlns="" id="{C3CC34F4-862A-42E7-B2FA-7B511CC2E879}"/>
              </a:ext>
            </a:extLst>
          </p:cNvPr>
          <p:cNvSpPr>
            <a:spLocks noGrp="1"/>
          </p:cNvSpPr>
          <p:nvPr userDrawn="1">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Tree>
    <p:extLst>
      <p:ext uri="{BB962C8B-B14F-4D97-AF65-F5344CB8AC3E}">
        <p14:creationId xmlns:p14="http://schemas.microsoft.com/office/powerpoint/2010/main" val="412643118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609600" y="6356357"/>
            <a:ext cx="2844800" cy="365125"/>
          </a:xfrm>
          <a:prstGeom prst="rect">
            <a:avLst/>
          </a:prstGeom>
        </p:spPr>
        <p:txBody>
          <a:bodyPr/>
          <a:lstStyle/>
          <a:p>
            <a:fld id="{48A87A34-81AB-432B-8DAE-1953F412C126}" type="datetimeFigureOut">
              <a:rPr lang="en-US" smtClean="0"/>
              <a:pPr/>
              <a:t>10/23/2019</a:t>
            </a:fld>
            <a:endParaRPr lang="en-US" dirty="0"/>
          </a:p>
        </p:txBody>
      </p:sp>
      <p:sp>
        <p:nvSpPr>
          <p:cNvPr id="5" name="Footer Placeholder 4"/>
          <p:cNvSpPr>
            <a:spLocks noGrp="1"/>
          </p:cNvSpPr>
          <p:nvPr>
            <p:ph type="ftr" sz="quarter" idx="11"/>
          </p:nvPr>
        </p:nvSpPr>
        <p:spPr>
          <a:xfrm>
            <a:off x="4165600" y="6356357"/>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0" y="6356357"/>
            <a:ext cx="2844800" cy="365125"/>
          </a:xfrm>
          <a:prstGeom prst="rect">
            <a:avLst/>
          </a:prstGeo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9675081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har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8FB39FF5-7AF5-4963-9346-2640496A3302}"/>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sp>
        <p:nvSpPr>
          <p:cNvPr id="16" name="TextBox 15">
            <a:extLst>
              <a:ext uri="{FF2B5EF4-FFF2-40B4-BE49-F238E27FC236}">
                <a16:creationId xmlns:a16="http://schemas.microsoft.com/office/drawing/2014/main" xmlns="" id="{A4F49194-9068-41AA-B460-962319BF96A4}"/>
              </a:ext>
            </a:extLst>
          </p:cNvPr>
          <p:cNvSpPr txBox="1"/>
          <p:nvPr userDrawn="1"/>
        </p:nvSpPr>
        <p:spPr>
          <a:xfrm>
            <a:off x="11072378" y="235732"/>
            <a:ext cx="814647" cy="615553"/>
          </a:xfrm>
          <a:prstGeom prst="rect">
            <a:avLst/>
          </a:prstGeom>
          <a:noFill/>
        </p:spPr>
        <p:txBody>
          <a:bodyPr wrap="none" rtlCol="0">
            <a:spAutoFit/>
          </a:bodyPr>
          <a:lstStyle/>
          <a:p>
            <a:pPr defTabSz="914400"/>
            <a:r>
              <a:rPr lang="en-US" sz="3400" b="1" dirty="0">
                <a:solidFill>
                  <a:srgbClr val="FFFFFF"/>
                </a:solidFill>
                <a:latin typeface="Arial Black" panose="020B0A04020102020204" pitchFamily="34" charset="0"/>
              </a:rPr>
              <a:t>FR</a:t>
            </a:r>
          </a:p>
        </p:txBody>
      </p:sp>
      <p:grpSp>
        <p:nvGrpSpPr>
          <p:cNvPr id="28" name="Group 27">
            <a:extLst>
              <a:ext uri="{FF2B5EF4-FFF2-40B4-BE49-F238E27FC236}">
                <a16:creationId xmlns:a16="http://schemas.microsoft.com/office/drawing/2014/main" xmlns="" id="{5806E656-313A-47B1-B381-D004200F7A01}"/>
              </a:ext>
            </a:extLst>
          </p:cNvPr>
          <p:cNvGrpSpPr/>
          <p:nvPr userDrawn="1"/>
        </p:nvGrpSpPr>
        <p:grpSpPr>
          <a:xfrm flipH="1">
            <a:off x="7561328" y="0"/>
            <a:ext cx="4831840" cy="3541007"/>
            <a:chOff x="-192127" y="-2"/>
            <a:chExt cx="4831840" cy="3367272"/>
          </a:xfrm>
        </p:grpSpPr>
        <p:sp>
          <p:nvSpPr>
            <p:cNvPr id="29" name="Diagonal Stripe 28">
              <a:extLst>
                <a:ext uri="{FF2B5EF4-FFF2-40B4-BE49-F238E27FC236}">
                  <a16:creationId xmlns:a16="http://schemas.microsoft.com/office/drawing/2014/main" xmlns="" id="{65F8E2DA-4BB4-4421-9172-A11AF38DFEF4}"/>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3F3F3F"/>
                </a:solidFill>
              </a:endParaRPr>
            </a:p>
          </p:txBody>
        </p:sp>
        <p:cxnSp>
          <p:nvCxnSpPr>
            <p:cNvPr id="30" name="Straight Connector 29">
              <a:extLst>
                <a:ext uri="{FF2B5EF4-FFF2-40B4-BE49-F238E27FC236}">
                  <a16:creationId xmlns:a16="http://schemas.microsoft.com/office/drawing/2014/main" xmlns="" id="{6EDB47F2-B6A7-40B4-8A2C-06719F75C085}"/>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Parallelogram 30">
              <a:extLst>
                <a:ext uri="{FF2B5EF4-FFF2-40B4-BE49-F238E27FC236}">
                  <a16:creationId xmlns:a16="http://schemas.microsoft.com/office/drawing/2014/main" xmlns="" id="{B188E7A9-2351-4B68-98B8-10099CB39CD2}"/>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grpSp>
      <p:sp>
        <p:nvSpPr>
          <p:cNvPr id="33" name="Parallelogram 32">
            <a:extLst>
              <a:ext uri="{FF2B5EF4-FFF2-40B4-BE49-F238E27FC236}">
                <a16:creationId xmlns:a16="http://schemas.microsoft.com/office/drawing/2014/main" xmlns="" id="{F088C182-BF10-45B2-B159-7702E00D31D4}"/>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dirty="0">
              <a:solidFill>
                <a:srgbClr val="FFFFFF"/>
              </a:solidFill>
            </a:endParaRPr>
          </a:p>
        </p:txBody>
      </p:sp>
      <p:sp>
        <p:nvSpPr>
          <p:cNvPr id="34" name="Text Placeholder 4" title="Subtitle">
            <a:extLst>
              <a:ext uri="{FF2B5EF4-FFF2-40B4-BE49-F238E27FC236}">
                <a16:creationId xmlns:a16="http://schemas.microsoft.com/office/drawing/2014/main" xmlns="" id="{FB561B16-2788-452A-B7AF-A482256DCDF2}"/>
              </a:ext>
            </a:extLst>
          </p:cNvPr>
          <p:cNvSpPr>
            <a:spLocks noGrp="1"/>
          </p:cNvSpPr>
          <p:nvPr>
            <p:ph type="body" sz="quarter" idx="16" hasCustomPrompt="1"/>
          </p:nvPr>
        </p:nvSpPr>
        <p:spPr>
          <a:xfrm>
            <a:off x="520493" y="1376932"/>
            <a:ext cx="7368596" cy="608895"/>
          </a:xfrm>
          <a:prstGeom prst="rect">
            <a:avLst/>
          </a:prstGeom>
        </p:spPr>
        <p:txBody>
          <a:bodyPr/>
          <a:lstStyle>
            <a:lvl1pPr marL="0" indent="0">
              <a:buNone/>
              <a:defRPr sz="2000" spc="300">
                <a:solidFill>
                  <a:schemeClr val="bg1"/>
                </a:solidFill>
              </a:defRPr>
            </a:lvl1pPr>
            <a:lvl2pPr marL="457200" indent="0">
              <a:buNone/>
              <a:defRPr/>
            </a:lvl2pPr>
          </a:lstStyle>
          <a:p>
            <a:pPr lvl="0"/>
            <a:r>
              <a:rPr lang="en-US" noProof="0"/>
              <a:t>CLICK TO SUBTITLE STYLE</a:t>
            </a:r>
          </a:p>
        </p:txBody>
      </p:sp>
      <p:sp>
        <p:nvSpPr>
          <p:cNvPr id="2" name="Footer Placeholder 1">
            <a:extLst>
              <a:ext uri="{FF2B5EF4-FFF2-40B4-BE49-F238E27FC236}">
                <a16:creationId xmlns:a16="http://schemas.microsoft.com/office/drawing/2014/main" xmlns="" id="{D6990C03-1647-2044-B335-6F5F19E4E5FC}"/>
              </a:ext>
            </a:extLst>
          </p:cNvPr>
          <p:cNvSpPr>
            <a:spLocks noGrp="1"/>
          </p:cNvSpPr>
          <p:nvPr>
            <p:ph type="ftr" sz="quarter" idx="17"/>
          </p:nvPr>
        </p:nvSpPr>
        <p:spPr/>
        <p:txBody>
          <a:bodyPr/>
          <a:lstStyle/>
          <a:p>
            <a:r>
              <a:rPr lang="en-US" dirty="0">
                <a:solidFill>
                  <a:srgbClr val="A5A5A5"/>
                </a:solidFill>
              </a:rPr>
              <a:t>Add a footer</a:t>
            </a:r>
          </a:p>
        </p:txBody>
      </p:sp>
      <p:sp>
        <p:nvSpPr>
          <p:cNvPr id="3" name="Slide Number Placeholder 2">
            <a:extLst>
              <a:ext uri="{FF2B5EF4-FFF2-40B4-BE49-F238E27FC236}">
                <a16:creationId xmlns:a16="http://schemas.microsoft.com/office/drawing/2014/main" xmlns="" id="{4F03A7CC-E6DC-1544-BE55-15EC1718B77C}"/>
              </a:ext>
            </a:extLst>
          </p:cNvPr>
          <p:cNvSpPr>
            <a:spLocks noGrp="1"/>
          </p:cNvSpPr>
          <p:nvPr>
            <p:ph type="sldNum" sz="quarter" idx="18"/>
          </p:nvPr>
        </p:nvSpPr>
        <p:spPr/>
        <p:txBody>
          <a:bodyPr/>
          <a:lstStyle/>
          <a:p>
            <a:fld id="{8699F50C-BE38-4BD0-BA84-9B090E1F2B9B}" type="slidenum">
              <a:rPr lang="en-US" smtClean="0">
                <a:solidFill>
                  <a:srgbClr val="A5A5A5"/>
                </a:solidFill>
              </a:rPr>
              <a:pPr/>
              <a:t>‹#›</a:t>
            </a:fld>
            <a:endParaRPr lang="en-US" dirty="0">
              <a:solidFill>
                <a:srgbClr val="A5A5A5"/>
              </a:solidFill>
            </a:endParaRPr>
          </a:p>
        </p:txBody>
      </p:sp>
      <p:sp>
        <p:nvSpPr>
          <p:cNvPr id="17" name="Title 1" title="Title ">
            <a:extLst>
              <a:ext uri="{FF2B5EF4-FFF2-40B4-BE49-F238E27FC236}">
                <a16:creationId xmlns:a16="http://schemas.microsoft.com/office/drawing/2014/main" xmlns="" id="{BDEC780E-6412-1344-A62E-6B84E9CCB678}"/>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
        <p:nvSpPr>
          <p:cNvPr id="5" name="Text Placeholder 4">
            <a:extLst>
              <a:ext uri="{FF2B5EF4-FFF2-40B4-BE49-F238E27FC236}">
                <a16:creationId xmlns:a16="http://schemas.microsoft.com/office/drawing/2014/main" xmlns="" id="{2C82AC85-33B6-2B49-8BF4-08414444375C}"/>
              </a:ext>
            </a:extLst>
          </p:cNvPr>
          <p:cNvSpPr>
            <a:spLocks noGrp="1"/>
          </p:cNvSpPr>
          <p:nvPr>
            <p:ph type="body" sz="quarter" idx="19" hasCustomPrompt="1"/>
          </p:nvPr>
        </p:nvSpPr>
        <p:spPr>
          <a:xfrm>
            <a:off x="531814" y="2005762"/>
            <a:ext cx="5225764" cy="4083888"/>
          </a:xfrm>
          <a:prstGeom prst="rect">
            <a:avLst/>
          </a:prstGeom>
        </p:spPr>
        <p:txBody>
          <a:bodyPr/>
          <a:lstStyle>
            <a:lvl1pPr marL="0" indent="0">
              <a:buNone/>
              <a:defRPr sz="2400">
                <a:solidFill>
                  <a:schemeClr val="bg1"/>
                </a:solidFill>
              </a:defRPr>
            </a:lvl1pPr>
            <a:lvl2pPr marL="457200" indent="0">
              <a:buNone/>
              <a:defRPr sz="2400">
                <a:solidFill>
                  <a:schemeClr val="bg1"/>
                </a:solidFill>
              </a:defRPr>
            </a:lvl2pPr>
            <a:lvl3pPr marL="914400" indent="0">
              <a:buNone/>
              <a:defRPr sz="2400">
                <a:solidFill>
                  <a:schemeClr val="bg1"/>
                </a:solidFill>
              </a:defRPr>
            </a:lvl3pPr>
            <a:lvl4pPr marL="1371600" indent="0">
              <a:buNone/>
              <a:defRPr sz="2400">
                <a:solidFill>
                  <a:schemeClr val="bg1"/>
                </a:solidFill>
              </a:defRPr>
            </a:lvl4pPr>
            <a:lvl5pPr marL="1828800" indent="0">
              <a:buNone/>
              <a:defRPr sz="2400">
                <a:solidFill>
                  <a:schemeClr val="bg1"/>
                </a:solidFill>
              </a:defRPr>
            </a:lvl5pPr>
          </a:lstStyle>
          <a:p>
            <a:pPr lvl="0"/>
            <a:r>
              <a:rPr lang="en-US" noProof="0"/>
              <a:t>Text here</a:t>
            </a:r>
          </a:p>
        </p:txBody>
      </p:sp>
      <p:sp>
        <p:nvSpPr>
          <p:cNvPr id="20" name="Chart Placeholder 2" title="Chart">
            <a:extLst>
              <a:ext uri="{FF2B5EF4-FFF2-40B4-BE49-F238E27FC236}">
                <a16:creationId xmlns:a16="http://schemas.microsoft.com/office/drawing/2014/main" xmlns="" id="{0EF0FD2A-B62A-4931-846D-2602DED26606}"/>
              </a:ext>
            </a:extLst>
          </p:cNvPr>
          <p:cNvSpPr>
            <a:spLocks noGrp="1"/>
          </p:cNvSpPr>
          <p:nvPr>
            <p:ph type="chart" sz="quarter" idx="10"/>
          </p:nvPr>
        </p:nvSpPr>
        <p:spPr>
          <a:xfrm>
            <a:off x="5796114" y="2005762"/>
            <a:ext cx="5719397" cy="4084470"/>
          </a:xfrm>
          <a:prstGeom prst="rect">
            <a:avLst/>
          </a:prstGeom>
        </p:spPr>
        <p:txBody>
          <a:bodyPr vert="horz" lIns="91420" tIns="45710" rIns="91420" bIns="45710">
            <a:noAutofit/>
          </a:bodyPr>
          <a:lstStyle>
            <a:lvl1pPr marL="0" indent="0" algn="ctr">
              <a:buNone/>
              <a:defRPr sz="2000" b="0" i="0">
                <a:solidFill>
                  <a:schemeClr val="bg1"/>
                </a:solidFill>
                <a:latin typeface="+mn-lt"/>
                <a:cs typeface="CiscoSans ExtraLight"/>
              </a:defRPr>
            </a:lvl1pPr>
          </a:lstStyle>
          <a:p>
            <a:pPr lvl="0"/>
            <a:r>
              <a:rPr lang="en-US" noProof="0" smtClean="0"/>
              <a:t>Click icon to add chart</a:t>
            </a:r>
            <a:endParaRPr lang="en-US" noProof="0" dirty="0"/>
          </a:p>
        </p:txBody>
      </p:sp>
    </p:spTree>
    <p:extLst>
      <p:ext uri="{BB962C8B-B14F-4D97-AF65-F5344CB8AC3E}">
        <p14:creationId xmlns:p14="http://schemas.microsoft.com/office/powerpoint/2010/main" val="2990459780"/>
      </p:ext>
    </p:extLst>
  </p:cSld>
  <p:clrMapOvr>
    <a:masterClrMapping/>
  </p:clrMapOvr>
  <p:extLst mod="1">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69EF72CE-34D2-4581-98D2-89218BC1B4E4}"/>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sp>
        <p:nvSpPr>
          <p:cNvPr id="16" name="TextBox 15">
            <a:extLst>
              <a:ext uri="{FF2B5EF4-FFF2-40B4-BE49-F238E27FC236}">
                <a16:creationId xmlns:a16="http://schemas.microsoft.com/office/drawing/2014/main" xmlns="" id="{B84020D1-D35E-497E-97F1-84A6EA9D048E}"/>
              </a:ext>
            </a:extLst>
          </p:cNvPr>
          <p:cNvSpPr txBox="1"/>
          <p:nvPr userDrawn="1"/>
        </p:nvSpPr>
        <p:spPr>
          <a:xfrm>
            <a:off x="11072378" y="235732"/>
            <a:ext cx="814647" cy="615553"/>
          </a:xfrm>
          <a:prstGeom prst="rect">
            <a:avLst/>
          </a:prstGeom>
          <a:noFill/>
        </p:spPr>
        <p:txBody>
          <a:bodyPr wrap="none" rtlCol="0">
            <a:spAutoFit/>
          </a:bodyPr>
          <a:lstStyle/>
          <a:p>
            <a:pPr defTabSz="914400"/>
            <a:r>
              <a:rPr lang="en-US" sz="3400" b="1" dirty="0">
                <a:solidFill>
                  <a:srgbClr val="FFFFFF"/>
                </a:solidFill>
                <a:latin typeface="Arial Black" panose="020B0A04020102020204" pitchFamily="34" charset="0"/>
              </a:rPr>
              <a:t>FR</a:t>
            </a:r>
          </a:p>
        </p:txBody>
      </p:sp>
      <p:grpSp>
        <p:nvGrpSpPr>
          <p:cNvPr id="26" name="Group 25">
            <a:extLst>
              <a:ext uri="{FF2B5EF4-FFF2-40B4-BE49-F238E27FC236}">
                <a16:creationId xmlns:a16="http://schemas.microsoft.com/office/drawing/2014/main" xmlns="" id="{36C8A74F-FDDF-48E8-AC2B-A5BD59D7D6A3}"/>
              </a:ext>
            </a:extLst>
          </p:cNvPr>
          <p:cNvGrpSpPr/>
          <p:nvPr userDrawn="1"/>
        </p:nvGrpSpPr>
        <p:grpSpPr>
          <a:xfrm flipH="1">
            <a:off x="7561328" y="0"/>
            <a:ext cx="4831840" cy="3541007"/>
            <a:chOff x="-192127" y="-2"/>
            <a:chExt cx="4831840" cy="3367272"/>
          </a:xfrm>
        </p:grpSpPr>
        <p:sp>
          <p:nvSpPr>
            <p:cNvPr id="27" name="Diagonal Stripe 26">
              <a:extLst>
                <a:ext uri="{FF2B5EF4-FFF2-40B4-BE49-F238E27FC236}">
                  <a16:creationId xmlns:a16="http://schemas.microsoft.com/office/drawing/2014/main" xmlns="" id="{2D5247F3-E6EB-4003-B1FD-F6200F0738E5}"/>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3F3F3F"/>
                </a:solidFill>
              </a:endParaRPr>
            </a:p>
          </p:txBody>
        </p:sp>
        <p:cxnSp>
          <p:nvCxnSpPr>
            <p:cNvPr id="28" name="Straight Connector 27">
              <a:extLst>
                <a:ext uri="{FF2B5EF4-FFF2-40B4-BE49-F238E27FC236}">
                  <a16:creationId xmlns:a16="http://schemas.microsoft.com/office/drawing/2014/main" xmlns="" id="{E9B7D995-9FB8-4461-8AAA-FA8B9A145B6B}"/>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Parallelogram 32">
              <a:extLst>
                <a:ext uri="{FF2B5EF4-FFF2-40B4-BE49-F238E27FC236}">
                  <a16:creationId xmlns:a16="http://schemas.microsoft.com/office/drawing/2014/main" xmlns="" id="{849B962F-68BC-4B89-B4D8-D862517534DF}"/>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grpSp>
      <p:sp>
        <p:nvSpPr>
          <p:cNvPr id="36" name="Parallelogram 35">
            <a:extLst>
              <a:ext uri="{FF2B5EF4-FFF2-40B4-BE49-F238E27FC236}">
                <a16:creationId xmlns:a16="http://schemas.microsoft.com/office/drawing/2014/main" xmlns="" id="{8006416B-866C-47E5-8480-109B40F9EAA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dirty="0">
              <a:solidFill>
                <a:srgbClr val="FFFFFF"/>
              </a:solidFill>
            </a:endParaRPr>
          </a:p>
        </p:txBody>
      </p:sp>
      <p:sp>
        <p:nvSpPr>
          <p:cNvPr id="37" name="Text Placeholder 4" title="Subtitle">
            <a:extLst>
              <a:ext uri="{FF2B5EF4-FFF2-40B4-BE49-F238E27FC236}">
                <a16:creationId xmlns:a16="http://schemas.microsoft.com/office/drawing/2014/main" xmlns="" id="{FE79FAE9-2A8C-46BA-8738-44CBCF7294A9}"/>
              </a:ext>
            </a:extLst>
          </p:cNvPr>
          <p:cNvSpPr>
            <a:spLocks noGrp="1"/>
          </p:cNvSpPr>
          <p:nvPr>
            <p:ph type="body" sz="quarter" idx="16" hasCustomPrompt="1"/>
          </p:nvPr>
        </p:nvSpPr>
        <p:spPr>
          <a:xfrm>
            <a:off x="520493" y="1376932"/>
            <a:ext cx="7368596" cy="608895"/>
          </a:xfrm>
          <a:prstGeom prst="rect">
            <a:avLst/>
          </a:prstGeom>
        </p:spPr>
        <p:txBody>
          <a:bodyPr/>
          <a:lstStyle>
            <a:lvl1pPr marL="0" indent="0">
              <a:buNone/>
              <a:defRPr sz="2000" spc="300">
                <a:solidFill>
                  <a:schemeClr val="bg1"/>
                </a:solidFill>
              </a:defRPr>
            </a:lvl1pPr>
            <a:lvl2pPr marL="457200" indent="0">
              <a:buNone/>
              <a:defRPr/>
            </a:lvl2pPr>
          </a:lstStyle>
          <a:p>
            <a:pPr lvl="0"/>
            <a:r>
              <a:rPr lang="en-US" noProof="0"/>
              <a:t>CLICK TO SUBTITLE STYLE</a:t>
            </a:r>
          </a:p>
        </p:txBody>
      </p:sp>
      <p:sp>
        <p:nvSpPr>
          <p:cNvPr id="2" name="Footer Placeholder 1">
            <a:extLst>
              <a:ext uri="{FF2B5EF4-FFF2-40B4-BE49-F238E27FC236}">
                <a16:creationId xmlns:a16="http://schemas.microsoft.com/office/drawing/2014/main" xmlns="" id="{5750A33E-CEFE-4D43-9554-513B01B1D3D9}"/>
              </a:ext>
            </a:extLst>
          </p:cNvPr>
          <p:cNvSpPr>
            <a:spLocks noGrp="1"/>
          </p:cNvSpPr>
          <p:nvPr>
            <p:ph type="ftr" sz="quarter" idx="17"/>
          </p:nvPr>
        </p:nvSpPr>
        <p:spPr/>
        <p:txBody>
          <a:bodyPr/>
          <a:lstStyle/>
          <a:p>
            <a:r>
              <a:rPr lang="en-US" dirty="0">
                <a:solidFill>
                  <a:srgbClr val="A5A5A5"/>
                </a:solidFill>
              </a:rPr>
              <a:t>Add a footer</a:t>
            </a:r>
          </a:p>
        </p:txBody>
      </p:sp>
      <p:sp>
        <p:nvSpPr>
          <p:cNvPr id="3" name="Slide Number Placeholder 2">
            <a:extLst>
              <a:ext uri="{FF2B5EF4-FFF2-40B4-BE49-F238E27FC236}">
                <a16:creationId xmlns:a16="http://schemas.microsoft.com/office/drawing/2014/main" xmlns="" id="{4A960C75-8FA7-5740-9388-2B5112B2C5B9}"/>
              </a:ext>
            </a:extLst>
          </p:cNvPr>
          <p:cNvSpPr>
            <a:spLocks noGrp="1"/>
          </p:cNvSpPr>
          <p:nvPr>
            <p:ph type="sldNum" sz="quarter" idx="18"/>
          </p:nvPr>
        </p:nvSpPr>
        <p:spPr/>
        <p:txBody>
          <a:bodyPr/>
          <a:lstStyle/>
          <a:p>
            <a:fld id="{8699F50C-BE38-4BD0-BA84-9B090E1F2B9B}" type="slidenum">
              <a:rPr lang="en-US" smtClean="0">
                <a:solidFill>
                  <a:srgbClr val="A5A5A5"/>
                </a:solidFill>
              </a:rPr>
              <a:pPr/>
              <a:t>‹#›</a:t>
            </a:fld>
            <a:endParaRPr lang="en-US" dirty="0">
              <a:solidFill>
                <a:srgbClr val="A5A5A5"/>
              </a:solidFill>
            </a:endParaRPr>
          </a:p>
        </p:txBody>
      </p:sp>
      <p:sp>
        <p:nvSpPr>
          <p:cNvPr id="17" name="Title 1" title="Title ">
            <a:extLst>
              <a:ext uri="{FF2B5EF4-FFF2-40B4-BE49-F238E27FC236}">
                <a16:creationId xmlns:a16="http://schemas.microsoft.com/office/drawing/2014/main" xmlns="" id="{0F525D04-A814-7A4D-9732-11097EA76257}"/>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
        <p:nvSpPr>
          <p:cNvPr id="15" name="Table Placeholder 11" title="Table">
            <a:extLst>
              <a:ext uri="{FF2B5EF4-FFF2-40B4-BE49-F238E27FC236}">
                <a16:creationId xmlns:a16="http://schemas.microsoft.com/office/drawing/2014/main" xmlns="" id="{7CD3E31F-0AF8-4EB8-B6FA-BD95A2EDA63B}"/>
              </a:ext>
            </a:extLst>
          </p:cNvPr>
          <p:cNvSpPr>
            <a:spLocks noGrp="1"/>
          </p:cNvSpPr>
          <p:nvPr>
            <p:ph type="tbl" sz="quarter" idx="12"/>
          </p:nvPr>
        </p:nvSpPr>
        <p:spPr>
          <a:xfrm>
            <a:off x="531378" y="2664803"/>
            <a:ext cx="10993375" cy="3433180"/>
          </a:xfrm>
          <a:prstGeom prst="rect">
            <a:avLst/>
          </a:prstGeom>
        </p:spPr>
        <p:txBody>
          <a:bodyPr lIns="91420" tIns="45710" rIns="91420" bIns="45710">
            <a:noAutofit/>
          </a:bodyPr>
          <a:lstStyle>
            <a:lvl1pPr marL="0" indent="0" algn="ctr">
              <a:buNone/>
              <a:defRPr sz="2000" baseline="0">
                <a:solidFill>
                  <a:schemeClr val="bg1"/>
                </a:solidFill>
                <a:latin typeface="+mn-lt"/>
              </a:defRPr>
            </a:lvl1pPr>
          </a:lstStyle>
          <a:p>
            <a:pPr lvl="0"/>
            <a:r>
              <a:rPr lang="en-US" noProof="0" smtClean="0"/>
              <a:t>Click icon to add table</a:t>
            </a:r>
            <a:endParaRPr lang="en-US" noProof="0" dirty="0"/>
          </a:p>
        </p:txBody>
      </p:sp>
    </p:spTree>
    <p:extLst>
      <p:ext uri="{BB962C8B-B14F-4D97-AF65-F5344CB8AC3E}">
        <p14:creationId xmlns:p14="http://schemas.microsoft.com/office/powerpoint/2010/main" val="2740243824"/>
      </p:ext>
    </p:extLst>
  </p:cSld>
  <p:clrMapOvr>
    <a:masterClrMapping/>
  </p:clrMapOvr>
  <p:extLst mod="1">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BCAFD81C-E6E5-4292-828B-BD147E6DEAB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sp>
        <p:nvSpPr>
          <p:cNvPr id="4" name="Right Triangle 3">
            <a:extLst>
              <a:ext uri="{FF2B5EF4-FFF2-40B4-BE49-F238E27FC236}">
                <a16:creationId xmlns:a16="http://schemas.microsoft.com/office/drawing/2014/main" xmlns="" id="{79ED029D-F488-47E5-B064-0E35B31D23A5}"/>
              </a:ext>
            </a:extLst>
          </p:cNvPr>
          <p:cNvSpPr/>
          <p:nvPr userDrawn="1"/>
        </p:nvSpPr>
        <p:spPr>
          <a:xfrm flipV="1">
            <a:off x="0" y="-5"/>
            <a:ext cx="11747500" cy="6299203"/>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sp>
        <p:nvSpPr>
          <p:cNvPr id="5" name="Picture Placeholder 31" title="Image">
            <a:extLst>
              <a:ext uri="{FF2B5EF4-FFF2-40B4-BE49-F238E27FC236}">
                <a16:creationId xmlns:a16="http://schemas.microsoft.com/office/drawing/2014/main" xmlns="" id="{D683190A-95C6-428D-AEE4-FC8350C3246D}"/>
              </a:ext>
            </a:extLst>
          </p:cNvPr>
          <p:cNvSpPr>
            <a:spLocks noGrp="1"/>
          </p:cNvSpPr>
          <p:nvPr>
            <p:ph type="pic" sz="quarter" idx="13" hasCustomPrompt="1"/>
          </p:nvPr>
        </p:nvSpPr>
        <p:spPr>
          <a:xfrm>
            <a:off x="359229" y="326570"/>
            <a:ext cx="11473542" cy="6204859"/>
          </a:xfrm>
          <a:prstGeom prst="rect">
            <a:avLst/>
          </a:prstGeom>
          <a:solidFill>
            <a:schemeClr val="bg1">
              <a:lumMod val="85000"/>
            </a:schemeClr>
          </a:solidFill>
        </p:spPr>
        <p:txBody>
          <a:bodyPr lIns="0" tIns="0" anchor="ctr"/>
          <a:lstStyle>
            <a:lvl1pPr marL="0" indent="0" algn="ctr">
              <a:buNone/>
              <a:defRPr sz="1100" i="1">
                <a:latin typeface="Times New Roman" panose="02020603050405020304" pitchFamily="18" charset="0"/>
                <a:cs typeface="Times New Roman" panose="02020603050405020304" pitchFamily="18" charset="0"/>
              </a:defRPr>
            </a:lvl1pPr>
          </a:lstStyle>
          <a:p>
            <a:r>
              <a:rPr lang="en-US" noProof="0" dirty="0"/>
              <a:t>Insert or Drag and Drop Image Here</a:t>
            </a:r>
          </a:p>
        </p:txBody>
      </p:sp>
      <p:cxnSp>
        <p:nvCxnSpPr>
          <p:cNvPr id="6" name="Straight Connector 5">
            <a:extLst>
              <a:ext uri="{FF2B5EF4-FFF2-40B4-BE49-F238E27FC236}">
                <a16:creationId xmlns:a16="http://schemas.microsoft.com/office/drawing/2014/main" xmlns="" id="{F78F4957-6DDE-40CE-9D33-00B1434FA085}"/>
              </a:ext>
            </a:extLst>
          </p:cNvPr>
          <p:cNvCxnSpPr>
            <a:cxnSpLocks/>
          </p:cNvCxnSpPr>
          <p:nvPr userDrawn="1"/>
        </p:nvCxnSpPr>
        <p:spPr>
          <a:xfrm flipV="1">
            <a:off x="0" y="5344886"/>
            <a:ext cx="2362200" cy="124097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itle 1" title="Title ">
            <a:extLst>
              <a:ext uri="{FF2B5EF4-FFF2-40B4-BE49-F238E27FC236}">
                <a16:creationId xmlns:a16="http://schemas.microsoft.com/office/drawing/2014/main" xmlns="" id="{D9A8085F-72C4-4DFB-813E-C5666B0CCF3A}"/>
              </a:ext>
            </a:extLst>
          </p:cNvPr>
          <p:cNvSpPr>
            <a:spLocks noGrp="1"/>
          </p:cNvSpPr>
          <p:nvPr>
            <p:ph type="title" hasCustomPrompt="1"/>
          </p:nvPr>
        </p:nvSpPr>
        <p:spPr>
          <a:xfrm>
            <a:off x="359229" y="558802"/>
            <a:ext cx="8333222" cy="939798"/>
          </a:xfrm>
          <a:prstGeom prst="rect">
            <a:avLst/>
          </a:prstGeom>
          <a:solidFill>
            <a:schemeClr val="bg1">
              <a:alpha val="90000"/>
            </a:schemeClr>
          </a:solidFill>
        </p:spPr>
        <p:txBody>
          <a:bodyPr lIns="288000" anchor="ctr">
            <a:normAutofit/>
          </a:bodyPr>
          <a:lstStyle>
            <a:lvl1pPr>
              <a:defRPr sz="3600" b="1">
                <a:solidFill>
                  <a:schemeClr val="tx1"/>
                </a:solidFill>
              </a:defRPr>
            </a:lvl1pPr>
          </a:lstStyle>
          <a:p>
            <a:r>
              <a:rPr lang="en-US" noProof="0"/>
              <a:t>Add Caption Here</a:t>
            </a:r>
          </a:p>
        </p:txBody>
      </p:sp>
    </p:spTree>
    <p:extLst>
      <p:ext uri="{BB962C8B-B14F-4D97-AF65-F5344CB8AC3E}">
        <p14:creationId xmlns:p14="http://schemas.microsoft.com/office/powerpoint/2010/main" val="390661816"/>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xmlns="" id="{40A6720D-B182-4290-BD91-1D1E4D930603}"/>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sp>
        <p:nvSpPr>
          <p:cNvPr id="9" name="Text Placeholder 3">
            <a:extLst>
              <a:ext uri="{FF2B5EF4-FFF2-40B4-BE49-F238E27FC236}">
                <a16:creationId xmlns:a16="http://schemas.microsoft.com/office/drawing/2014/main" xmlns="" id="{A488AB73-8058-4FB5-9619-FCECCA9F3941}"/>
              </a:ext>
            </a:extLst>
          </p:cNvPr>
          <p:cNvSpPr>
            <a:spLocks noGrp="1"/>
          </p:cNvSpPr>
          <p:nvPr>
            <p:ph type="body" sz="quarter" idx="15" hasCustomPrompt="1"/>
          </p:nvPr>
        </p:nvSpPr>
        <p:spPr>
          <a:xfrm>
            <a:off x="6822929" y="3461163"/>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US" noProof="0"/>
              <a:t>Name</a:t>
            </a:r>
          </a:p>
        </p:txBody>
      </p:sp>
      <p:sp>
        <p:nvSpPr>
          <p:cNvPr id="10" name="Text Placeholder 4">
            <a:extLst>
              <a:ext uri="{FF2B5EF4-FFF2-40B4-BE49-F238E27FC236}">
                <a16:creationId xmlns:a16="http://schemas.microsoft.com/office/drawing/2014/main" xmlns="" id="{359BE165-3EB5-4C11-8B53-6E98C0BC2E65}"/>
              </a:ext>
            </a:extLst>
          </p:cNvPr>
          <p:cNvSpPr>
            <a:spLocks noGrp="1"/>
          </p:cNvSpPr>
          <p:nvPr>
            <p:ph type="body" sz="quarter" idx="16" hasCustomPrompt="1"/>
          </p:nvPr>
        </p:nvSpPr>
        <p:spPr>
          <a:xfrm>
            <a:off x="6822929" y="3839451"/>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US" noProof="0"/>
              <a:t>Phone Number</a:t>
            </a:r>
          </a:p>
        </p:txBody>
      </p:sp>
      <p:sp>
        <p:nvSpPr>
          <p:cNvPr id="11" name="Text Placeholder 5">
            <a:extLst>
              <a:ext uri="{FF2B5EF4-FFF2-40B4-BE49-F238E27FC236}">
                <a16:creationId xmlns:a16="http://schemas.microsoft.com/office/drawing/2014/main" xmlns="" id="{79D05293-35AD-495F-A7AE-942398090B15}"/>
              </a:ext>
            </a:extLst>
          </p:cNvPr>
          <p:cNvSpPr>
            <a:spLocks noGrp="1"/>
          </p:cNvSpPr>
          <p:nvPr>
            <p:ph type="body" sz="quarter" idx="17" hasCustomPrompt="1"/>
          </p:nvPr>
        </p:nvSpPr>
        <p:spPr>
          <a:xfrm>
            <a:off x="6822928" y="4216669"/>
            <a:ext cx="3445783" cy="289070"/>
          </a:xfrm>
          <a:prstGeom prst="rect">
            <a:avLst/>
          </a:prstGeom>
        </p:spPr>
        <p:txBody>
          <a:bodyPr/>
          <a:lstStyle>
            <a:lvl1pPr marL="0" indent="0">
              <a:buNone/>
              <a:defRPr sz="1800">
                <a:latin typeface="+mn-lt"/>
                <a:cs typeface="Calibri Light" panose="020F0302020204030204" pitchFamily="34" charset="0"/>
              </a:defRPr>
            </a:lvl1pPr>
          </a:lstStyle>
          <a:p>
            <a:r>
              <a:rPr lang="en-US" noProof="0"/>
              <a:t>Email </a:t>
            </a:r>
          </a:p>
        </p:txBody>
      </p:sp>
      <p:sp>
        <p:nvSpPr>
          <p:cNvPr id="13" name="Text Placeholder 21">
            <a:extLst>
              <a:ext uri="{FF2B5EF4-FFF2-40B4-BE49-F238E27FC236}">
                <a16:creationId xmlns:a16="http://schemas.microsoft.com/office/drawing/2014/main" xmlns="" id="{997A03F2-8D8A-4425-9F56-66DB33CE11A1}"/>
              </a:ext>
            </a:extLst>
          </p:cNvPr>
          <p:cNvSpPr>
            <a:spLocks noGrp="1"/>
          </p:cNvSpPr>
          <p:nvPr>
            <p:ph type="body" sz="quarter" idx="18" hasCustomPrompt="1"/>
          </p:nvPr>
        </p:nvSpPr>
        <p:spPr>
          <a:xfrm>
            <a:off x="6822929" y="4594957"/>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US" noProof="0"/>
              <a:t>Company Website</a:t>
            </a:r>
          </a:p>
        </p:txBody>
      </p:sp>
      <p:sp>
        <p:nvSpPr>
          <p:cNvPr id="14" name="Shape 4157">
            <a:extLst>
              <a:ext uri="{FF2B5EF4-FFF2-40B4-BE49-F238E27FC236}">
                <a16:creationId xmlns:a16="http://schemas.microsoft.com/office/drawing/2014/main" xmlns="" id="{A30A8F28-98F4-425F-A750-78192A157DF4}"/>
              </a:ext>
            </a:extLst>
          </p:cNvPr>
          <p:cNvSpPr/>
          <p:nvPr userDrawn="1"/>
        </p:nvSpPr>
        <p:spPr>
          <a:xfrm>
            <a:off x="6458938" y="3505247"/>
            <a:ext cx="258875" cy="258875"/>
          </a:xfrm>
          <a:custGeom>
            <a:avLst/>
            <a:gdLst/>
            <a:ahLst/>
            <a:cxnLst>
              <a:cxn ang="0">
                <a:pos x="wd2" y="hd2"/>
              </a:cxn>
              <a:cxn ang="5400000">
                <a:pos x="wd2" y="hd2"/>
              </a:cxn>
              <a:cxn ang="10800000">
                <a:pos x="wd2" y="hd2"/>
              </a:cxn>
              <a:cxn ang="16200000">
                <a:pos x="wd2" y="hd2"/>
              </a:cxn>
            </a:cxnLst>
            <a:rect l="0" t="0" r="r" b="b"/>
            <a:pathLst>
              <a:path w="21600" h="21600" extrusionOk="0">
                <a:moveTo>
                  <a:pt x="17958" y="17505"/>
                </a:moveTo>
                <a:cubicBezTo>
                  <a:pt x="17372" y="16944"/>
                  <a:pt x="16242" y="15945"/>
                  <a:pt x="15117" y="15413"/>
                </a:cubicBezTo>
                <a:cubicBezTo>
                  <a:pt x="14189" y="14975"/>
                  <a:pt x="13657" y="14531"/>
                  <a:pt x="13491" y="14057"/>
                </a:cubicBezTo>
                <a:cubicBezTo>
                  <a:pt x="13377" y="13728"/>
                  <a:pt x="13428" y="13351"/>
                  <a:pt x="13649" y="12904"/>
                </a:cubicBezTo>
                <a:cubicBezTo>
                  <a:pt x="13815" y="12567"/>
                  <a:pt x="13972" y="12286"/>
                  <a:pt x="14117" y="12028"/>
                </a:cubicBezTo>
                <a:cubicBezTo>
                  <a:pt x="14730" y="10934"/>
                  <a:pt x="15203" y="10145"/>
                  <a:pt x="15203" y="7348"/>
                </a:cubicBezTo>
                <a:cubicBezTo>
                  <a:pt x="15203" y="3162"/>
                  <a:pt x="12787" y="2951"/>
                  <a:pt x="12309" y="2951"/>
                </a:cubicBezTo>
                <a:cubicBezTo>
                  <a:pt x="11917" y="2951"/>
                  <a:pt x="11672" y="3037"/>
                  <a:pt x="11435" y="3121"/>
                </a:cubicBezTo>
                <a:cubicBezTo>
                  <a:pt x="11175" y="3213"/>
                  <a:pt x="10907" y="3309"/>
                  <a:pt x="10296" y="3319"/>
                </a:cubicBezTo>
                <a:cubicBezTo>
                  <a:pt x="9190" y="3337"/>
                  <a:pt x="6873" y="3375"/>
                  <a:pt x="6873" y="7226"/>
                </a:cubicBezTo>
                <a:cubicBezTo>
                  <a:pt x="6873" y="9919"/>
                  <a:pt x="7574" y="11156"/>
                  <a:pt x="8125" y="12150"/>
                </a:cubicBezTo>
                <a:cubicBezTo>
                  <a:pt x="8266" y="12404"/>
                  <a:pt x="8399" y="12645"/>
                  <a:pt x="8505" y="12885"/>
                </a:cubicBezTo>
                <a:cubicBezTo>
                  <a:pt x="8973" y="13949"/>
                  <a:pt x="8631" y="14693"/>
                  <a:pt x="7426" y="15224"/>
                </a:cubicBezTo>
                <a:cubicBezTo>
                  <a:pt x="5905" y="15897"/>
                  <a:pt x="5188" y="16247"/>
                  <a:pt x="3693" y="17562"/>
                </a:cubicBezTo>
                <a:cubicBezTo>
                  <a:pt x="2017" y="15800"/>
                  <a:pt x="982" y="13423"/>
                  <a:pt x="982" y="10800"/>
                </a:cubicBezTo>
                <a:cubicBezTo>
                  <a:pt x="982" y="5377"/>
                  <a:pt x="5377" y="982"/>
                  <a:pt x="10800" y="982"/>
                </a:cubicBezTo>
                <a:cubicBezTo>
                  <a:pt x="16223" y="982"/>
                  <a:pt x="20618" y="5377"/>
                  <a:pt x="20618" y="10800"/>
                </a:cubicBezTo>
                <a:cubicBezTo>
                  <a:pt x="20618" y="13395"/>
                  <a:pt x="19603" y="15749"/>
                  <a:pt x="17958" y="17505"/>
                </a:cubicBezTo>
                <a:moveTo>
                  <a:pt x="10800" y="20618"/>
                </a:moveTo>
                <a:cubicBezTo>
                  <a:pt x="8356" y="20618"/>
                  <a:pt x="6125" y="19720"/>
                  <a:pt x="4407" y="18242"/>
                </a:cubicBezTo>
                <a:cubicBezTo>
                  <a:pt x="5730" y="17084"/>
                  <a:pt x="6362" y="16767"/>
                  <a:pt x="7823" y="16122"/>
                </a:cubicBezTo>
                <a:cubicBezTo>
                  <a:pt x="9515" y="15375"/>
                  <a:pt x="10091" y="14051"/>
                  <a:pt x="9403" y="12489"/>
                </a:cubicBezTo>
                <a:cubicBezTo>
                  <a:pt x="9279" y="12208"/>
                  <a:pt x="9136" y="11949"/>
                  <a:pt x="8984" y="11674"/>
                </a:cubicBezTo>
                <a:cubicBezTo>
                  <a:pt x="8461" y="10732"/>
                  <a:pt x="7855" y="9665"/>
                  <a:pt x="7855" y="7226"/>
                </a:cubicBezTo>
                <a:cubicBezTo>
                  <a:pt x="7855" y="4341"/>
                  <a:pt x="9224" y="4318"/>
                  <a:pt x="10312" y="4300"/>
                </a:cubicBezTo>
                <a:cubicBezTo>
                  <a:pt x="11084" y="4287"/>
                  <a:pt x="11461" y="4154"/>
                  <a:pt x="11763" y="4047"/>
                </a:cubicBezTo>
                <a:cubicBezTo>
                  <a:pt x="11964" y="3975"/>
                  <a:pt x="12086" y="3933"/>
                  <a:pt x="12309" y="3933"/>
                </a:cubicBezTo>
                <a:cubicBezTo>
                  <a:pt x="13218" y="3933"/>
                  <a:pt x="14221" y="4830"/>
                  <a:pt x="14221" y="7348"/>
                </a:cubicBezTo>
                <a:cubicBezTo>
                  <a:pt x="14221" y="9888"/>
                  <a:pt x="13840" y="10513"/>
                  <a:pt x="13261" y="11548"/>
                </a:cubicBezTo>
                <a:cubicBezTo>
                  <a:pt x="13108" y="11820"/>
                  <a:pt x="12943" y="12115"/>
                  <a:pt x="12768" y="12470"/>
                </a:cubicBezTo>
                <a:cubicBezTo>
                  <a:pt x="12430" y="13155"/>
                  <a:pt x="12362" y="13798"/>
                  <a:pt x="12565" y="14380"/>
                </a:cubicBezTo>
                <a:cubicBezTo>
                  <a:pt x="12825" y="15126"/>
                  <a:pt x="13502" y="15737"/>
                  <a:pt x="14696" y="16302"/>
                </a:cubicBezTo>
                <a:cubicBezTo>
                  <a:pt x="15675" y="16764"/>
                  <a:pt x="16700" y="17667"/>
                  <a:pt x="17251" y="18189"/>
                </a:cubicBezTo>
                <a:cubicBezTo>
                  <a:pt x="15525" y="19697"/>
                  <a:pt x="13272" y="20618"/>
                  <a:pt x="10800" y="20618"/>
                </a:cubicBezTo>
                <a:moveTo>
                  <a:pt x="10800" y="0"/>
                </a:moveTo>
                <a:cubicBezTo>
                  <a:pt x="4835" y="0"/>
                  <a:pt x="0" y="4835"/>
                  <a:pt x="0" y="10800"/>
                </a:cubicBezTo>
                <a:cubicBezTo>
                  <a:pt x="0" y="16764"/>
                  <a:pt x="4835" y="21600"/>
                  <a:pt x="10800" y="21600"/>
                </a:cubicBezTo>
                <a:cubicBezTo>
                  <a:pt x="16765" y="21600"/>
                  <a:pt x="21600" y="16764"/>
                  <a:pt x="21600" y="10800"/>
                </a:cubicBezTo>
                <a:cubicBezTo>
                  <a:pt x="21600" y="4835"/>
                  <a:pt x="16765" y="0"/>
                  <a:pt x="10800" y="0"/>
                </a:cubicBezTo>
              </a:path>
            </a:pathLst>
          </a:custGeom>
          <a:solidFill>
            <a:schemeClr val="accent2"/>
          </a:solidFill>
          <a:ln w="12700">
            <a:miter lim="400000"/>
          </a:ln>
        </p:spPr>
        <p:txBody>
          <a:bodyPr lIns="38100" tIns="38100" rIns="38100" bIns="38100" anchor="ctr"/>
          <a:lstStyle/>
          <a:p>
            <a:pPr algn="ctr">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sz="3000" dirty="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endParaRPr>
          </a:p>
        </p:txBody>
      </p:sp>
      <p:sp>
        <p:nvSpPr>
          <p:cNvPr id="15" name="Shape 4186">
            <a:extLst>
              <a:ext uri="{FF2B5EF4-FFF2-40B4-BE49-F238E27FC236}">
                <a16:creationId xmlns:a16="http://schemas.microsoft.com/office/drawing/2014/main" xmlns="" id="{2F84D399-8148-4E86-A1E4-BE7D1D81383A}"/>
              </a:ext>
            </a:extLst>
          </p:cNvPr>
          <p:cNvSpPr/>
          <p:nvPr userDrawn="1"/>
        </p:nvSpPr>
        <p:spPr>
          <a:xfrm>
            <a:off x="6507622" y="3897986"/>
            <a:ext cx="161507" cy="296095"/>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chemeClr val="accent2"/>
          </a:solidFill>
          <a:ln w="12700">
            <a:miter lim="400000"/>
          </a:ln>
        </p:spPr>
        <p:txBody>
          <a:bodyPr lIns="38100" tIns="38100" rIns="38100" bIns="38100" anchor="ctr"/>
          <a:lstStyle/>
          <a:p>
            <a:pPr algn="ctr">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sz="3000" dirty="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endParaRPr>
          </a:p>
        </p:txBody>
      </p:sp>
      <p:sp>
        <p:nvSpPr>
          <p:cNvPr id="19" name="Shape 4379">
            <a:extLst>
              <a:ext uri="{FF2B5EF4-FFF2-40B4-BE49-F238E27FC236}">
                <a16:creationId xmlns:a16="http://schemas.microsoft.com/office/drawing/2014/main" xmlns="" id="{E4408FF8-E342-42F8-BBE9-1220822B5E99}"/>
              </a:ext>
            </a:extLst>
          </p:cNvPr>
          <p:cNvSpPr/>
          <p:nvPr userDrawn="1"/>
        </p:nvSpPr>
        <p:spPr>
          <a:xfrm>
            <a:off x="6458938" y="4327945"/>
            <a:ext cx="258875" cy="188273"/>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chemeClr val="accent2"/>
          </a:solidFill>
          <a:ln w="12700">
            <a:miter lim="400000"/>
          </a:ln>
        </p:spPr>
        <p:txBody>
          <a:bodyPr lIns="38100" tIns="38100" rIns="38100" bIns="38100" anchor="ctr"/>
          <a:lstStyle/>
          <a:p>
            <a:pPr algn="ctr">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sz="3000" dirty="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endParaRPr>
          </a:p>
        </p:txBody>
      </p:sp>
      <p:sp>
        <p:nvSpPr>
          <p:cNvPr id="20" name="Shape 4487">
            <a:extLst>
              <a:ext uri="{FF2B5EF4-FFF2-40B4-BE49-F238E27FC236}">
                <a16:creationId xmlns:a16="http://schemas.microsoft.com/office/drawing/2014/main" xmlns="" id="{11D27456-C005-4109-9E74-0B692200A0B3}"/>
              </a:ext>
            </a:extLst>
          </p:cNvPr>
          <p:cNvSpPr/>
          <p:nvPr userDrawn="1"/>
        </p:nvSpPr>
        <p:spPr>
          <a:xfrm>
            <a:off x="6471716" y="4650082"/>
            <a:ext cx="233318" cy="233318"/>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accent2"/>
          </a:solidFill>
          <a:ln w="12700">
            <a:miter lim="400000"/>
          </a:ln>
        </p:spPr>
        <p:txBody>
          <a:bodyPr lIns="38100" tIns="38100" rIns="38100" bIns="38100" anchor="ctr"/>
          <a:lstStyle/>
          <a:p>
            <a:pPr algn="ctr">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sz="3000" dirty="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endParaRPr>
          </a:p>
        </p:txBody>
      </p:sp>
      <p:sp>
        <p:nvSpPr>
          <p:cNvPr id="21" name="Right Triangle 20">
            <a:extLst>
              <a:ext uri="{FF2B5EF4-FFF2-40B4-BE49-F238E27FC236}">
                <a16:creationId xmlns:a16="http://schemas.microsoft.com/office/drawing/2014/main" xmlns="" id="{FDDD2B84-3CB9-4567-8C91-C538E8A1C89F}"/>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cxnSp>
        <p:nvCxnSpPr>
          <p:cNvPr id="22" name="Straight Connector 21">
            <a:extLst>
              <a:ext uri="{FF2B5EF4-FFF2-40B4-BE49-F238E27FC236}">
                <a16:creationId xmlns:a16="http://schemas.microsoft.com/office/drawing/2014/main" xmlns="" id="{34EF3020-1476-41B1-9FE7-B476A25C53D3}"/>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B1B64EC3-B232-415D-8E27-EB3E24D13922}"/>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2261CE2F-F199-4242-AC6C-692676B81FF1}"/>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Picture Placeholder 24">
            <a:extLst>
              <a:ext uri="{FF2B5EF4-FFF2-40B4-BE49-F238E27FC236}">
                <a16:creationId xmlns:a16="http://schemas.microsoft.com/office/drawing/2014/main" xmlns="" id="{89C0506D-0CA6-4583-9D04-24E7F4D16AD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oAutofit/>
          </a:bodyPr>
          <a:lstStyle>
            <a:lvl1pPr marL="0" indent="0">
              <a:buNone/>
              <a:defRPr>
                <a:solidFill>
                  <a:schemeClr val="bg1"/>
                </a:solidFill>
              </a:defRPr>
            </a:lvl1pPr>
          </a:lstStyle>
          <a:p>
            <a:r>
              <a:rPr lang="en-US" noProof="0" smtClean="0"/>
              <a:t>Click icon to add picture</a:t>
            </a:r>
            <a:endParaRPr lang="en-US" noProof="0" dirty="0"/>
          </a:p>
        </p:txBody>
      </p:sp>
      <p:sp>
        <p:nvSpPr>
          <p:cNvPr id="2" name="Title 1" title="Title">
            <a:extLst>
              <a:ext uri="{FF2B5EF4-FFF2-40B4-BE49-F238E27FC236}">
                <a16:creationId xmlns:a16="http://schemas.microsoft.com/office/drawing/2014/main" xmlns="" id="{A648E0EA-49ED-4F2D-A107-8FCE6301FC88}"/>
              </a:ext>
            </a:extLst>
          </p:cNvPr>
          <p:cNvSpPr>
            <a:spLocks noGrp="1"/>
          </p:cNvSpPr>
          <p:nvPr>
            <p:ph type="ctrTitle" hasCustomPrompt="1"/>
          </p:nvPr>
        </p:nvSpPr>
        <p:spPr>
          <a:xfrm>
            <a:off x="6375721" y="1821022"/>
            <a:ext cx="4853573" cy="1616252"/>
          </a:xfrm>
          <a:prstGeom prst="rect">
            <a:avLst/>
          </a:prstGeom>
        </p:spPr>
        <p:txBody>
          <a:bodyPr anchor="b">
            <a:normAutofit/>
          </a:bodyPr>
          <a:lstStyle>
            <a:lvl1pPr algn="l">
              <a:defRPr sz="4300" b="1">
                <a:solidFill>
                  <a:schemeClr val="accent1"/>
                </a:solidFill>
              </a:defRPr>
            </a:lvl1pPr>
          </a:lstStyle>
          <a:p>
            <a:r>
              <a:rPr lang="en-US" noProof="0"/>
              <a:t>Click To Edit Master Title Style</a:t>
            </a:r>
          </a:p>
        </p:txBody>
      </p:sp>
    </p:spTree>
    <p:extLst>
      <p:ext uri="{BB962C8B-B14F-4D97-AF65-F5344CB8AC3E}">
        <p14:creationId xmlns:p14="http://schemas.microsoft.com/office/powerpoint/2010/main" val="1224248906"/>
      </p:ext>
    </p:extLst>
  </p:cSld>
  <p:clrMapOvr>
    <a:masterClrMapping/>
  </p:clrMapOvr>
  <p:extLst mod="1">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sp>
        <p:nvSpPr>
          <p:cNvPr id="11" name="Right Triangle 10">
            <a:extLst>
              <a:ext uri="{FF2B5EF4-FFF2-40B4-BE49-F238E27FC236}">
                <a16:creationId xmlns:a16="http://schemas.microsoft.com/office/drawing/2014/main" xmlns=""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cxnSp>
        <p:nvCxnSpPr>
          <p:cNvPr id="16" name="Straight Connector 15">
            <a:extLst>
              <a:ext uri="{FF2B5EF4-FFF2-40B4-BE49-F238E27FC236}">
                <a16:creationId xmlns:a16="http://schemas.microsoft.com/office/drawing/2014/main" xmlns=""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xmlns="" id="{A648E0EA-49ED-4F2D-A107-8FCE6301FC88}"/>
              </a:ext>
            </a:extLst>
          </p:cNvPr>
          <p:cNvSpPr>
            <a:spLocks noGrp="1"/>
          </p:cNvSpPr>
          <p:nvPr>
            <p:ph type="ctrTitle" hasCustomPrompt="1"/>
          </p:nvPr>
        </p:nvSpPr>
        <p:spPr>
          <a:xfrm>
            <a:off x="6375721" y="2006084"/>
            <a:ext cx="4853573" cy="1616252"/>
          </a:xfrm>
          <a:prstGeom prst="rect">
            <a:avLst/>
          </a:prstGeom>
        </p:spPr>
        <p:txBody>
          <a:bodyPr anchor="b">
            <a:normAutofit/>
          </a:bodyPr>
          <a:lstStyle>
            <a:lvl1pPr algn="l">
              <a:defRPr sz="4300" b="1">
                <a:solidFill>
                  <a:schemeClr val="accent1"/>
                </a:solidFill>
              </a:defRPr>
            </a:lvl1pPr>
          </a:lstStyle>
          <a:p>
            <a:r>
              <a:rPr lang="en-US" noProof="0"/>
              <a:t>Click To Edit Master Title Style</a:t>
            </a:r>
          </a:p>
        </p:txBody>
      </p:sp>
      <p:sp>
        <p:nvSpPr>
          <p:cNvPr id="3" name="Subtitle 2" title="Subtitle">
            <a:extLst>
              <a:ext uri="{FF2B5EF4-FFF2-40B4-BE49-F238E27FC236}">
                <a16:creationId xmlns:a16="http://schemas.microsoft.com/office/drawing/2014/main" xmlns="" id="{06317687-D49E-41F7-A330-C78C728F0D12}"/>
              </a:ext>
            </a:extLst>
          </p:cNvPr>
          <p:cNvSpPr>
            <a:spLocks noGrp="1"/>
          </p:cNvSpPr>
          <p:nvPr>
            <p:ph type="subTitle" idx="1" hasCustomPrompt="1"/>
          </p:nvPr>
        </p:nvSpPr>
        <p:spPr>
          <a:xfrm>
            <a:off x="6375214" y="3640998"/>
            <a:ext cx="4854339" cy="1257574"/>
          </a:xfrm>
          <a:prstGeom prst="rect">
            <a:avLst/>
          </a:prstGeom>
        </p:spPr>
        <p:txBody>
          <a:bodyPr/>
          <a:lstStyle>
            <a:lvl1pPr marL="0" indent="0" algn="l">
              <a:buNone/>
              <a:defRPr sz="2400" b="0" i="0" spc="300">
                <a:solidFill>
                  <a:schemeClr val="tx1"/>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cxnSp>
        <p:nvCxnSpPr>
          <p:cNvPr id="9" name="Straight Connector 8">
            <a:extLst>
              <a:ext uri="{FF2B5EF4-FFF2-40B4-BE49-F238E27FC236}">
                <a16:creationId xmlns:a16="http://schemas.microsoft.com/office/drawing/2014/main" xmlns=""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8466357"/>
      </p:ext>
    </p:extLst>
  </p:cSld>
  <p:clrMapOvr>
    <a:masterClrMapping/>
  </p:clrMapOvr>
  <p:extLst mod="1">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xmlns="" id="{33B31A5E-1244-4689-B513-C78E3C4E53B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sp>
        <p:nvSpPr>
          <p:cNvPr id="19" name="Right Triangle 18">
            <a:extLst>
              <a:ext uri="{FF2B5EF4-FFF2-40B4-BE49-F238E27FC236}">
                <a16:creationId xmlns:a16="http://schemas.microsoft.com/office/drawing/2014/main" xmlns="" id="{71D0E8AA-902F-440D-9C55-2A391C22396A}"/>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sp>
        <p:nvSpPr>
          <p:cNvPr id="17" name="Parallelogram 16">
            <a:extLst>
              <a:ext uri="{FF2B5EF4-FFF2-40B4-BE49-F238E27FC236}">
                <a16:creationId xmlns:a16="http://schemas.microsoft.com/office/drawing/2014/main" xmlns="" id="{7D937721-835D-4D84-94A3-6C79D4639514}"/>
              </a:ext>
            </a:extLst>
          </p:cNvPr>
          <p:cNvSpPr/>
          <p:nvPr userDrawn="1"/>
        </p:nvSpPr>
        <p:spPr>
          <a:xfrm rot="19958790">
            <a:off x="-637324" y="3588176"/>
            <a:ext cx="3860162" cy="1746952"/>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cxnSp>
        <p:nvCxnSpPr>
          <p:cNvPr id="18" name="Straight Connector 17">
            <a:extLst>
              <a:ext uri="{FF2B5EF4-FFF2-40B4-BE49-F238E27FC236}">
                <a16:creationId xmlns:a16="http://schemas.microsoft.com/office/drawing/2014/main" xmlns="" id="{732BB30B-8262-4715-998F-AAF6A81ADFD3}"/>
              </a:ext>
            </a:extLst>
          </p:cNvPr>
          <p:cNvCxnSpPr>
            <a:cxnSpLocks/>
          </p:cNvCxnSpPr>
          <p:nvPr userDrawn="1"/>
        </p:nvCxnSpPr>
        <p:spPr>
          <a:xfrm flipV="1">
            <a:off x="0" y="1010090"/>
            <a:ext cx="1785257"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le 1" title="Title">
            <a:extLst>
              <a:ext uri="{FF2B5EF4-FFF2-40B4-BE49-F238E27FC236}">
                <a16:creationId xmlns:a16="http://schemas.microsoft.com/office/drawing/2014/main" xmlns="" id="{4D7EF399-DAA5-44EC-B712-79C755FE84CB}"/>
              </a:ext>
            </a:extLst>
          </p:cNvPr>
          <p:cNvSpPr>
            <a:spLocks noGrp="1"/>
          </p:cNvSpPr>
          <p:nvPr>
            <p:ph type="title" hasCustomPrompt="1"/>
          </p:nvPr>
        </p:nvSpPr>
        <p:spPr>
          <a:xfrm>
            <a:off x="6283842" y="1987420"/>
            <a:ext cx="4911633" cy="1789855"/>
          </a:xfrm>
          <a:prstGeom prst="rect">
            <a:avLst/>
          </a:prstGeom>
        </p:spPr>
        <p:txBody>
          <a:bodyPr anchor="b">
            <a:normAutofit/>
          </a:bodyPr>
          <a:lstStyle>
            <a:lvl1pPr>
              <a:defRPr sz="4000" b="1">
                <a:solidFill>
                  <a:schemeClr val="accent1"/>
                </a:solidFill>
                <a:latin typeface="+mj-lt"/>
                <a:cs typeface="Calibri Light" panose="020F0302020204030204" pitchFamily="34" charset="0"/>
              </a:defRPr>
            </a:lvl1pPr>
          </a:lstStyle>
          <a:p>
            <a:r>
              <a:rPr lang="en-US" noProof="0"/>
              <a:t>Click To Edit Master Title Style</a:t>
            </a:r>
          </a:p>
        </p:txBody>
      </p:sp>
      <p:sp>
        <p:nvSpPr>
          <p:cNvPr id="101" name="Text Placeholder 2" title="Subtitle">
            <a:extLst>
              <a:ext uri="{FF2B5EF4-FFF2-40B4-BE49-F238E27FC236}">
                <a16:creationId xmlns:a16="http://schemas.microsoft.com/office/drawing/2014/main" xmlns="" id="{26D13BFA-61B0-402F-8611-02D3DFDBEBCB}"/>
              </a:ext>
            </a:extLst>
          </p:cNvPr>
          <p:cNvSpPr>
            <a:spLocks noGrp="1"/>
          </p:cNvSpPr>
          <p:nvPr>
            <p:ph type="body" idx="1" hasCustomPrompt="1"/>
          </p:nvPr>
        </p:nvSpPr>
        <p:spPr>
          <a:xfrm>
            <a:off x="6283842" y="3792046"/>
            <a:ext cx="4911633" cy="910580"/>
          </a:xfrm>
          <a:prstGeom prst="rect">
            <a:avLst/>
          </a:prstGeom>
        </p:spPr>
        <p:txBody>
          <a:bodyPr>
            <a:normAutofit/>
          </a:bodyPr>
          <a:lstStyle>
            <a:lvl1pPr marL="0" indent="0">
              <a:buNone/>
              <a:defRPr sz="2000" b="0" i="0" spc="300">
                <a:solidFill>
                  <a:schemeClr val="tx1"/>
                </a:solidFill>
                <a:latin typeface="+mn-lt"/>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21" name="Straight Connector 20">
            <a:extLst>
              <a:ext uri="{FF2B5EF4-FFF2-40B4-BE49-F238E27FC236}">
                <a16:creationId xmlns:a16="http://schemas.microsoft.com/office/drawing/2014/main" xmlns="" id="{DA0A0C24-D997-4E78-951F-AFB51C70EFC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Parallelogram 24">
            <a:extLst>
              <a:ext uri="{FF2B5EF4-FFF2-40B4-BE49-F238E27FC236}">
                <a16:creationId xmlns:a16="http://schemas.microsoft.com/office/drawing/2014/main" xmlns="" id="{E123A0CF-50D6-46EC-8BF6-43E38AFCD588}"/>
              </a:ext>
            </a:extLst>
          </p:cNvPr>
          <p:cNvSpPr/>
          <p:nvPr userDrawn="1"/>
        </p:nvSpPr>
        <p:spPr>
          <a:xfrm>
            <a:off x="7754112" y="0"/>
            <a:ext cx="2258568" cy="742819"/>
          </a:xfrm>
          <a:prstGeom prst="parallelogram">
            <a:avLst>
              <a:gd name="adj" fmla="val 19585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dirty="0">
              <a:solidFill>
                <a:srgbClr val="FFFFFF"/>
              </a:solidFill>
            </a:endParaRPr>
          </a:p>
        </p:txBody>
      </p:sp>
      <p:cxnSp>
        <p:nvCxnSpPr>
          <p:cNvPr id="26" name="Straight Connector 25">
            <a:extLst>
              <a:ext uri="{FF2B5EF4-FFF2-40B4-BE49-F238E27FC236}">
                <a16:creationId xmlns:a16="http://schemas.microsoft.com/office/drawing/2014/main" xmlns="" id="{2B2F1D2E-B631-4CB1-9448-2B50F8C46316}"/>
              </a:ext>
            </a:extLst>
          </p:cNvPr>
          <p:cNvCxnSpPr>
            <a:cxnSpLocks/>
          </p:cNvCxnSpPr>
          <p:nvPr userDrawn="1"/>
        </p:nvCxnSpPr>
        <p:spPr>
          <a:xfrm flipV="1">
            <a:off x="0" y="408562"/>
            <a:ext cx="6595353"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5CF69447-82AD-475F-A3AE-3D7FF61DBFE2}"/>
              </a:ext>
            </a:extLst>
          </p:cNvPr>
          <p:cNvCxnSpPr>
            <a:cxnSpLocks/>
          </p:cNvCxnSpPr>
          <p:nvPr userDrawn="1"/>
        </p:nvCxnSpPr>
        <p:spPr>
          <a:xfrm flipV="1">
            <a:off x="-17837" y="5266944"/>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Parallelogram 23">
            <a:extLst>
              <a:ext uri="{FF2B5EF4-FFF2-40B4-BE49-F238E27FC236}">
                <a16:creationId xmlns:a16="http://schemas.microsoft.com/office/drawing/2014/main" xmlns="" id="{FC8C82F3-94EE-4B4F-A01D-993A41BC00B1}"/>
              </a:ext>
            </a:extLst>
          </p:cNvPr>
          <p:cNvSpPr/>
          <p:nvPr userDrawn="1"/>
        </p:nvSpPr>
        <p:spPr>
          <a:xfrm rot="19958790">
            <a:off x="-139035" y="3407045"/>
            <a:ext cx="1438399" cy="236580"/>
          </a:xfrm>
          <a:prstGeom prst="parallelogram">
            <a:avLst>
              <a:gd name="adj" fmla="val 5321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spTree>
    <p:extLst>
      <p:ext uri="{BB962C8B-B14F-4D97-AF65-F5344CB8AC3E}">
        <p14:creationId xmlns:p14="http://schemas.microsoft.com/office/powerpoint/2010/main" val="1080404363"/>
      </p:ext>
    </p:extLst>
  </p:cSld>
  <p:clrMapOvr>
    <a:masterClrMapping/>
  </p:clrMapOvr>
  <p:extLst mod="1">
    <p:ext uri="{DCECCB84-F9BA-43D5-87BE-67443E8EF086}">
      <p15:sldGuideLst xmlns:p15="http://schemas.microsoft.com/office/powerpoint/2012/main">
        <p15:guide id="1" orient="horz" pos="2183">
          <p15:clr>
            <a:srgbClr val="FBAE40"/>
          </p15:clr>
        </p15:guide>
        <p15:guide id="2" pos="3840">
          <p15:clr>
            <a:srgbClr val="FBAE40"/>
          </p15:clr>
        </p15:guide>
        <p15:guide id="3" pos="143">
          <p15:clr>
            <a:srgbClr val="FBAE40"/>
          </p15:clr>
        </p15:guide>
        <p15:guide id="4" orient="horz" pos="4170">
          <p15:clr>
            <a:srgbClr val="FBAE40"/>
          </p15:clr>
        </p15:guide>
        <p15:guide id="5" pos="7537">
          <p15:clr>
            <a:srgbClr val="FBAE40"/>
          </p15:clr>
        </p15:guide>
        <p15:guide id="6" orient="horz" pos="142">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xmlns="" id="{9111EB29-9262-4594-8717-356AB3816AA6}"/>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cxnSp>
        <p:nvCxnSpPr>
          <p:cNvPr id="22" name="Straight Connector 21">
            <a:extLst>
              <a:ext uri="{FF2B5EF4-FFF2-40B4-BE49-F238E27FC236}">
                <a16:creationId xmlns:a16="http://schemas.microsoft.com/office/drawing/2014/main" xmlns=""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xmlns=""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xmlns="" id="{0697993E-CD44-40B9-805C-77BC608618A7}"/>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3F3F3F"/>
                </a:solidFill>
              </a:endParaRPr>
            </a:p>
          </p:txBody>
        </p:sp>
        <p:cxnSp>
          <p:nvCxnSpPr>
            <p:cNvPr id="28" name="Straight Connector 27">
              <a:extLst>
                <a:ext uri="{FF2B5EF4-FFF2-40B4-BE49-F238E27FC236}">
                  <a16:creationId xmlns:a16="http://schemas.microsoft.com/office/drawing/2014/main" xmlns=""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xmlns=""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grpSp>
      <p:sp>
        <p:nvSpPr>
          <p:cNvPr id="25" name="TextBox 24">
            <a:extLst>
              <a:ext uri="{FF2B5EF4-FFF2-40B4-BE49-F238E27FC236}">
                <a16:creationId xmlns:a16="http://schemas.microsoft.com/office/drawing/2014/main" xmlns="" id="{F0BB4D3D-930C-4FF4-BB7C-2CB24208150C}"/>
              </a:ext>
            </a:extLst>
          </p:cNvPr>
          <p:cNvSpPr txBox="1"/>
          <p:nvPr userDrawn="1"/>
        </p:nvSpPr>
        <p:spPr>
          <a:xfrm>
            <a:off x="11072378" y="235732"/>
            <a:ext cx="814647" cy="615553"/>
          </a:xfrm>
          <a:prstGeom prst="rect">
            <a:avLst/>
          </a:prstGeom>
          <a:noFill/>
        </p:spPr>
        <p:txBody>
          <a:bodyPr wrap="none" rtlCol="0">
            <a:spAutoFit/>
          </a:bodyPr>
          <a:lstStyle/>
          <a:p>
            <a:pPr defTabSz="914400"/>
            <a:r>
              <a:rPr lang="en-US" sz="3400" b="1" dirty="0">
                <a:solidFill>
                  <a:srgbClr val="FFFFFF"/>
                </a:solidFill>
                <a:latin typeface="Arial Black" panose="020B0A04020102020204" pitchFamily="34" charset="0"/>
              </a:rPr>
              <a:t>FR</a:t>
            </a:r>
          </a:p>
        </p:txBody>
      </p:sp>
      <p:sp>
        <p:nvSpPr>
          <p:cNvPr id="36" name="Parallelogram 35">
            <a:extLst>
              <a:ext uri="{FF2B5EF4-FFF2-40B4-BE49-F238E27FC236}">
                <a16:creationId xmlns:a16="http://schemas.microsoft.com/office/drawing/2014/main" xmlns="" id="{4EBB76E7-943E-4038-B700-114F66FBC60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dirty="0">
              <a:solidFill>
                <a:srgbClr val="FFFFFF"/>
              </a:solidFill>
            </a:endParaRPr>
          </a:p>
        </p:txBody>
      </p:sp>
      <p:sp>
        <p:nvSpPr>
          <p:cNvPr id="2" name="Footer Placeholder 1">
            <a:extLst>
              <a:ext uri="{FF2B5EF4-FFF2-40B4-BE49-F238E27FC236}">
                <a16:creationId xmlns:a16="http://schemas.microsoft.com/office/drawing/2014/main" xmlns="" id="{03E79E9C-D961-6E47-A5C6-57689BAFF243}"/>
              </a:ext>
            </a:extLst>
          </p:cNvPr>
          <p:cNvSpPr>
            <a:spLocks noGrp="1"/>
          </p:cNvSpPr>
          <p:nvPr>
            <p:ph type="ftr" sz="quarter" idx="17"/>
          </p:nvPr>
        </p:nvSpPr>
        <p:spPr/>
        <p:txBody>
          <a:bodyPr/>
          <a:lstStyle>
            <a:lvl1pPr algn="l">
              <a:defRPr/>
            </a:lvl1pPr>
          </a:lstStyle>
          <a:p>
            <a:r>
              <a:rPr lang="en-US" dirty="0">
                <a:solidFill>
                  <a:srgbClr val="A5A5A5"/>
                </a:solidFill>
              </a:rPr>
              <a:t>Add a footer</a:t>
            </a:r>
          </a:p>
        </p:txBody>
      </p:sp>
      <p:sp>
        <p:nvSpPr>
          <p:cNvPr id="3" name="Slide Number Placeholder 2">
            <a:extLst>
              <a:ext uri="{FF2B5EF4-FFF2-40B4-BE49-F238E27FC236}">
                <a16:creationId xmlns:a16="http://schemas.microsoft.com/office/drawing/2014/main" xmlns="" id="{B08BE157-60F2-194D-8C13-4AE120FC9EDE}"/>
              </a:ext>
            </a:extLst>
          </p:cNvPr>
          <p:cNvSpPr>
            <a:spLocks noGrp="1"/>
          </p:cNvSpPr>
          <p:nvPr>
            <p:ph type="sldNum" sz="quarter" idx="18"/>
          </p:nvPr>
        </p:nvSpPr>
        <p:spPr/>
        <p:txBody>
          <a:bodyPr/>
          <a:lstStyle/>
          <a:p>
            <a:fld id="{8699F50C-BE38-4BD0-BA84-9B090E1F2B9B}" type="slidenum">
              <a:rPr lang="en-US" smtClean="0">
                <a:solidFill>
                  <a:srgbClr val="A5A5A5"/>
                </a:solidFill>
              </a:rPr>
              <a:pPr/>
              <a:t>‹#›</a:t>
            </a:fld>
            <a:endParaRPr lang="en-US" dirty="0">
              <a:solidFill>
                <a:srgbClr val="A5A5A5"/>
              </a:solidFill>
            </a:endParaRPr>
          </a:p>
        </p:txBody>
      </p:sp>
      <p:sp>
        <p:nvSpPr>
          <p:cNvPr id="27" name="Title 1" title="Title ">
            <a:extLst>
              <a:ext uri="{FF2B5EF4-FFF2-40B4-BE49-F238E27FC236}">
                <a16:creationId xmlns:a16="http://schemas.microsoft.com/office/drawing/2014/main" xmlns=""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
        <p:nvSpPr>
          <p:cNvPr id="29" name="Content Placeholder 2">
            <a:extLst>
              <a:ext uri="{FF2B5EF4-FFF2-40B4-BE49-F238E27FC236}">
                <a16:creationId xmlns:a16="http://schemas.microsoft.com/office/drawing/2014/main" xmlns="" id="{1FAE0C34-9220-45F0-9FC2-9FE7C994E7BD}"/>
              </a:ext>
            </a:extLst>
          </p:cNvPr>
          <p:cNvSpPr>
            <a:spLocks noGrp="1"/>
          </p:cNvSpPr>
          <p:nvPr>
            <p:ph idx="1"/>
          </p:nvPr>
        </p:nvSpPr>
        <p:spPr>
          <a:xfrm>
            <a:off x="518678" y="1671924"/>
            <a:ext cx="10835122" cy="4505039"/>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3386729156"/>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xmlns="" id="{9111EB29-9262-4594-8717-356AB3816AA6}"/>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cxnSp>
        <p:nvCxnSpPr>
          <p:cNvPr id="22" name="Straight Connector 21">
            <a:extLst>
              <a:ext uri="{FF2B5EF4-FFF2-40B4-BE49-F238E27FC236}">
                <a16:creationId xmlns:a16="http://schemas.microsoft.com/office/drawing/2014/main" xmlns=""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xmlns=""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xmlns="" id="{0697993E-CD44-40B9-805C-77BC608618A7}"/>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3F3F3F"/>
                </a:solidFill>
              </a:endParaRPr>
            </a:p>
          </p:txBody>
        </p:sp>
        <p:cxnSp>
          <p:nvCxnSpPr>
            <p:cNvPr id="28" name="Straight Connector 27">
              <a:extLst>
                <a:ext uri="{FF2B5EF4-FFF2-40B4-BE49-F238E27FC236}">
                  <a16:creationId xmlns:a16="http://schemas.microsoft.com/office/drawing/2014/main" xmlns=""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xmlns=""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grpSp>
      <p:sp>
        <p:nvSpPr>
          <p:cNvPr id="25" name="TextBox 24">
            <a:extLst>
              <a:ext uri="{FF2B5EF4-FFF2-40B4-BE49-F238E27FC236}">
                <a16:creationId xmlns:a16="http://schemas.microsoft.com/office/drawing/2014/main" xmlns="" id="{F0BB4D3D-930C-4FF4-BB7C-2CB24208150C}"/>
              </a:ext>
            </a:extLst>
          </p:cNvPr>
          <p:cNvSpPr txBox="1"/>
          <p:nvPr userDrawn="1"/>
        </p:nvSpPr>
        <p:spPr>
          <a:xfrm>
            <a:off x="11072378" y="235732"/>
            <a:ext cx="814647" cy="615553"/>
          </a:xfrm>
          <a:prstGeom prst="rect">
            <a:avLst/>
          </a:prstGeom>
          <a:noFill/>
        </p:spPr>
        <p:txBody>
          <a:bodyPr wrap="none" rtlCol="0">
            <a:spAutoFit/>
          </a:bodyPr>
          <a:lstStyle/>
          <a:p>
            <a:pPr defTabSz="914400"/>
            <a:r>
              <a:rPr lang="en-US" sz="3400" b="1" dirty="0">
                <a:solidFill>
                  <a:srgbClr val="FFFFFF"/>
                </a:solidFill>
                <a:latin typeface="Arial Black" panose="020B0A04020102020204" pitchFamily="34" charset="0"/>
              </a:rPr>
              <a:t>FR</a:t>
            </a:r>
          </a:p>
        </p:txBody>
      </p:sp>
      <p:sp>
        <p:nvSpPr>
          <p:cNvPr id="36" name="Parallelogram 35">
            <a:extLst>
              <a:ext uri="{FF2B5EF4-FFF2-40B4-BE49-F238E27FC236}">
                <a16:creationId xmlns:a16="http://schemas.microsoft.com/office/drawing/2014/main" xmlns="" id="{4EBB76E7-943E-4038-B700-114F66FBC60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dirty="0">
              <a:solidFill>
                <a:srgbClr val="FFFFFF"/>
              </a:solidFill>
            </a:endParaRPr>
          </a:p>
        </p:txBody>
      </p:sp>
      <p:sp>
        <p:nvSpPr>
          <p:cNvPr id="2" name="Footer Placeholder 1">
            <a:extLst>
              <a:ext uri="{FF2B5EF4-FFF2-40B4-BE49-F238E27FC236}">
                <a16:creationId xmlns:a16="http://schemas.microsoft.com/office/drawing/2014/main" xmlns="" id="{03E79E9C-D961-6E47-A5C6-57689BAFF243}"/>
              </a:ext>
            </a:extLst>
          </p:cNvPr>
          <p:cNvSpPr>
            <a:spLocks noGrp="1"/>
          </p:cNvSpPr>
          <p:nvPr>
            <p:ph type="ftr" sz="quarter" idx="17"/>
          </p:nvPr>
        </p:nvSpPr>
        <p:spPr/>
        <p:txBody>
          <a:bodyPr/>
          <a:lstStyle>
            <a:lvl1pPr algn="l">
              <a:defRPr/>
            </a:lvl1pPr>
          </a:lstStyle>
          <a:p>
            <a:r>
              <a:rPr lang="en-US" dirty="0">
                <a:solidFill>
                  <a:srgbClr val="A5A5A5"/>
                </a:solidFill>
              </a:rPr>
              <a:t>Add a footer</a:t>
            </a:r>
          </a:p>
        </p:txBody>
      </p:sp>
      <p:sp>
        <p:nvSpPr>
          <p:cNvPr id="3" name="Slide Number Placeholder 2">
            <a:extLst>
              <a:ext uri="{FF2B5EF4-FFF2-40B4-BE49-F238E27FC236}">
                <a16:creationId xmlns:a16="http://schemas.microsoft.com/office/drawing/2014/main" xmlns="" id="{B08BE157-60F2-194D-8C13-4AE120FC9EDE}"/>
              </a:ext>
            </a:extLst>
          </p:cNvPr>
          <p:cNvSpPr>
            <a:spLocks noGrp="1"/>
          </p:cNvSpPr>
          <p:nvPr>
            <p:ph type="sldNum" sz="quarter" idx="18"/>
          </p:nvPr>
        </p:nvSpPr>
        <p:spPr/>
        <p:txBody>
          <a:bodyPr/>
          <a:lstStyle/>
          <a:p>
            <a:fld id="{8699F50C-BE38-4BD0-BA84-9B090E1F2B9B}" type="slidenum">
              <a:rPr lang="en-US" smtClean="0">
                <a:solidFill>
                  <a:srgbClr val="A5A5A5"/>
                </a:solidFill>
              </a:rPr>
              <a:pPr/>
              <a:t>‹#›</a:t>
            </a:fld>
            <a:endParaRPr lang="en-US" dirty="0">
              <a:solidFill>
                <a:srgbClr val="A5A5A5"/>
              </a:solidFill>
            </a:endParaRPr>
          </a:p>
        </p:txBody>
      </p:sp>
      <p:sp>
        <p:nvSpPr>
          <p:cNvPr id="27" name="Title 1" title="Title ">
            <a:extLst>
              <a:ext uri="{FF2B5EF4-FFF2-40B4-BE49-F238E27FC236}">
                <a16:creationId xmlns:a16="http://schemas.microsoft.com/office/drawing/2014/main" xmlns=""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
        <p:nvSpPr>
          <p:cNvPr id="14" name="Content Placeholder 2">
            <a:extLst>
              <a:ext uri="{FF2B5EF4-FFF2-40B4-BE49-F238E27FC236}">
                <a16:creationId xmlns:a16="http://schemas.microsoft.com/office/drawing/2014/main" xmlns="" id="{217F9213-0142-420B-A84D-C5627A0C81E4}"/>
              </a:ext>
            </a:extLst>
          </p:cNvPr>
          <p:cNvSpPr>
            <a:spLocks noGrp="1"/>
          </p:cNvSpPr>
          <p:nvPr>
            <p:ph sz="half" idx="1"/>
          </p:nvPr>
        </p:nvSpPr>
        <p:spPr>
          <a:xfrm>
            <a:off x="529687" y="1651044"/>
            <a:ext cx="5181600" cy="4525919"/>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5" name="Content Placeholder 3">
            <a:extLst>
              <a:ext uri="{FF2B5EF4-FFF2-40B4-BE49-F238E27FC236}">
                <a16:creationId xmlns:a16="http://schemas.microsoft.com/office/drawing/2014/main" xmlns="" id="{8014328B-D576-4B5C-A4AE-CF98318929FE}"/>
              </a:ext>
            </a:extLst>
          </p:cNvPr>
          <p:cNvSpPr>
            <a:spLocks noGrp="1"/>
          </p:cNvSpPr>
          <p:nvPr>
            <p:ph sz="half" idx="2"/>
          </p:nvPr>
        </p:nvSpPr>
        <p:spPr>
          <a:xfrm>
            <a:off x="6172200" y="1651044"/>
            <a:ext cx="5181600" cy="4525919"/>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1524693266"/>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xmlns="" id="{9111EB29-9262-4594-8717-356AB3816AA6}"/>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cxnSp>
        <p:nvCxnSpPr>
          <p:cNvPr id="22" name="Straight Connector 21">
            <a:extLst>
              <a:ext uri="{FF2B5EF4-FFF2-40B4-BE49-F238E27FC236}">
                <a16:creationId xmlns:a16="http://schemas.microsoft.com/office/drawing/2014/main" xmlns=""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xmlns=""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xmlns="" id="{0697993E-CD44-40B9-805C-77BC608618A7}"/>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3F3F3F"/>
                </a:solidFill>
              </a:endParaRPr>
            </a:p>
          </p:txBody>
        </p:sp>
        <p:cxnSp>
          <p:nvCxnSpPr>
            <p:cNvPr id="28" name="Straight Connector 27">
              <a:extLst>
                <a:ext uri="{FF2B5EF4-FFF2-40B4-BE49-F238E27FC236}">
                  <a16:creationId xmlns:a16="http://schemas.microsoft.com/office/drawing/2014/main" xmlns=""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xmlns=""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grpSp>
      <p:sp>
        <p:nvSpPr>
          <p:cNvPr id="25" name="TextBox 24">
            <a:extLst>
              <a:ext uri="{FF2B5EF4-FFF2-40B4-BE49-F238E27FC236}">
                <a16:creationId xmlns:a16="http://schemas.microsoft.com/office/drawing/2014/main" xmlns="" id="{F0BB4D3D-930C-4FF4-BB7C-2CB24208150C}"/>
              </a:ext>
            </a:extLst>
          </p:cNvPr>
          <p:cNvSpPr txBox="1"/>
          <p:nvPr userDrawn="1"/>
        </p:nvSpPr>
        <p:spPr>
          <a:xfrm>
            <a:off x="11072378" y="235732"/>
            <a:ext cx="814647" cy="615553"/>
          </a:xfrm>
          <a:prstGeom prst="rect">
            <a:avLst/>
          </a:prstGeom>
          <a:noFill/>
        </p:spPr>
        <p:txBody>
          <a:bodyPr wrap="none" rtlCol="0">
            <a:spAutoFit/>
          </a:bodyPr>
          <a:lstStyle/>
          <a:p>
            <a:pPr defTabSz="914400"/>
            <a:r>
              <a:rPr lang="en-US" sz="3400" b="1" dirty="0">
                <a:solidFill>
                  <a:srgbClr val="FFFFFF"/>
                </a:solidFill>
                <a:latin typeface="Arial Black" panose="020B0A04020102020204" pitchFamily="34" charset="0"/>
              </a:rPr>
              <a:t>FR</a:t>
            </a:r>
          </a:p>
        </p:txBody>
      </p:sp>
      <p:sp>
        <p:nvSpPr>
          <p:cNvPr id="36" name="Parallelogram 35">
            <a:extLst>
              <a:ext uri="{FF2B5EF4-FFF2-40B4-BE49-F238E27FC236}">
                <a16:creationId xmlns:a16="http://schemas.microsoft.com/office/drawing/2014/main" xmlns="" id="{4EBB76E7-943E-4038-B700-114F66FBC60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dirty="0">
              <a:solidFill>
                <a:srgbClr val="FFFFFF"/>
              </a:solidFill>
            </a:endParaRPr>
          </a:p>
        </p:txBody>
      </p:sp>
      <p:sp>
        <p:nvSpPr>
          <p:cNvPr id="2" name="Footer Placeholder 1">
            <a:extLst>
              <a:ext uri="{FF2B5EF4-FFF2-40B4-BE49-F238E27FC236}">
                <a16:creationId xmlns:a16="http://schemas.microsoft.com/office/drawing/2014/main" xmlns="" id="{03E79E9C-D961-6E47-A5C6-57689BAFF243}"/>
              </a:ext>
            </a:extLst>
          </p:cNvPr>
          <p:cNvSpPr>
            <a:spLocks noGrp="1"/>
          </p:cNvSpPr>
          <p:nvPr>
            <p:ph type="ftr" sz="quarter" idx="17"/>
          </p:nvPr>
        </p:nvSpPr>
        <p:spPr/>
        <p:txBody>
          <a:bodyPr/>
          <a:lstStyle>
            <a:lvl1pPr algn="l">
              <a:defRPr/>
            </a:lvl1pPr>
          </a:lstStyle>
          <a:p>
            <a:r>
              <a:rPr lang="en-US" dirty="0">
                <a:solidFill>
                  <a:srgbClr val="A5A5A5"/>
                </a:solidFill>
              </a:rPr>
              <a:t>Add a footer</a:t>
            </a:r>
          </a:p>
        </p:txBody>
      </p:sp>
      <p:sp>
        <p:nvSpPr>
          <p:cNvPr id="3" name="Slide Number Placeholder 2">
            <a:extLst>
              <a:ext uri="{FF2B5EF4-FFF2-40B4-BE49-F238E27FC236}">
                <a16:creationId xmlns:a16="http://schemas.microsoft.com/office/drawing/2014/main" xmlns="" id="{B08BE157-60F2-194D-8C13-4AE120FC9EDE}"/>
              </a:ext>
            </a:extLst>
          </p:cNvPr>
          <p:cNvSpPr>
            <a:spLocks noGrp="1"/>
          </p:cNvSpPr>
          <p:nvPr>
            <p:ph type="sldNum" sz="quarter" idx="18"/>
          </p:nvPr>
        </p:nvSpPr>
        <p:spPr/>
        <p:txBody>
          <a:bodyPr/>
          <a:lstStyle/>
          <a:p>
            <a:fld id="{8699F50C-BE38-4BD0-BA84-9B090E1F2B9B}" type="slidenum">
              <a:rPr lang="en-US" smtClean="0">
                <a:solidFill>
                  <a:srgbClr val="A5A5A5"/>
                </a:solidFill>
              </a:rPr>
              <a:pPr/>
              <a:t>‹#›</a:t>
            </a:fld>
            <a:endParaRPr lang="en-US" dirty="0">
              <a:solidFill>
                <a:srgbClr val="A5A5A5"/>
              </a:solidFill>
            </a:endParaRPr>
          </a:p>
        </p:txBody>
      </p:sp>
      <p:sp>
        <p:nvSpPr>
          <p:cNvPr id="27" name="Title 1" title="Title ">
            <a:extLst>
              <a:ext uri="{FF2B5EF4-FFF2-40B4-BE49-F238E27FC236}">
                <a16:creationId xmlns:a16="http://schemas.microsoft.com/office/drawing/2014/main" xmlns=""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
        <p:nvSpPr>
          <p:cNvPr id="18" name="Text Placeholder 2">
            <a:extLst>
              <a:ext uri="{FF2B5EF4-FFF2-40B4-BE49-F238E27FC236}">
                <a16:creationId xmlns:a16="http://schemas.microsoft.com/office/drawing/2014/main" xmlns="" id="{82BFF385-445D-4DBB-9773-F99669415884}"/>
              </a:ext>
            </a:extLst>
          </p:cNvPr>
          <p:cNvSpPr>
            <a:spLocks noGrp="1"/>
          </p:cNvSpPr>
          <p:nvPr>
            <p:ph type="body" idx="1"/>
          </p:nvPr>
        </p:nvSpPr>
        <p:spPr>
          <a:xfrm>
            <a:off x="518678" y="1681163"/>
            <a:ext cx="5382501" cy="823912"/>
          </a:xfrm>
          <a:prstGeom prst="rect">
            <a:avLst/>
          </a:prstGeom>
        </p:spPr>
        <p:txBody>
          <a:bodyPr anchor="b"/>
          <a:lstStyle>
            <a:lvl1pPr marL="0" indent="0">
              <a:buNone/>
              <a:defRPr lang="en-US" b="1" dirty="0">
                <a:solidFill>
                  <a:schemeClr val="bg1"/>
                </a:solidFill>
              </a:defRPr>
            </a:lvl1pPr>
          </a:lstStyle>
          <a:p>
            <a:pPr marL="228600" lvl="0" indent="-228600"/>
            <a:r>
              <a:rPr lang="en-US" noProof="0" smtClean="0"/>
              <a:t>Click to edit Master text styles</a:t>
            </a:r>
          </a:p>
        </p:txBody>
      </p:sp>
      <p:sp>
        <p:nvSpPr>
          <p:cNvPr id="20" name="Text Placeholder 4">
            <a:extLst>
              <a:ext uri="{FF2B5EF4-FFF2-40B4-BE49-F238E27FC236}">
                <a16:creationId xmlns:a16="http://schemas.microsoft.com/office/drawing/2014/main" xmlns="" id="{311B1CFE-1B35-4B5C-B40A-DC5ADF211B5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21" name="Content Placeholder 5">
            <a:extLst>
              <a:ext uri="{FF2B5EF4-FFF2-40B4-BE49-F238E27FC236}">
                <a16:creationId xmlns:a16="http://schemas.microsoft.com/office/drawing/2014/main" xmlns="" id="{1CE840E8-D596-479D-AE97-E88F42DC1B13}"/>
              </a:ext>
            </a:extLst>
          </p:cNvPr>
          <p:cNvSpPr>
            <a:spLocks noGrp="1"/>
          </p:cNvSpPr>
          <p:nvPr>
            <p:ph sz="quarter" idx="4"/>
          </p:nvPr>
        </p:nvSpPr>
        <p:spPr>
          <a:xfrm>
            <a:off x="6172200" y="2505075"/>
            <a:ext cx="5183188" cy="368458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24" name="Content Placeholder 3">
            <a:extLst>
              <a:ext uri="{FF2B5EF4-FFF2-40B4-BE49-F238E27FC236}">
                <a16:creationId xmlns:a16="http://schemas.microsoft.com/office/drawing/2014/main" xmlns="" id="{B9A68D25-B19E-4E84-B65D-596EE8382DAD}"/>
              </a:ext>
            </a:extLst>
          </p:cNvPr>
          <p:cNvSpPr>
            <a:spLocks noGrp="1"/>
          </p:cNvSpPr>
          <p:nvPr>
            <p:ph sz="half" idx="2"/>
          </p:nvPr>
        </p:nvSpPr>
        <p:spPr>
          <a:xfrm>
            <a:off x="518678" y="2505075"/>
            <a:ext cx="5391749" cy="368458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214566842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sp>
        <p:nvSpPr>
          <p:cNvPr id="11" name="Right Triangle 10">
            <a:extLst>
              <a:ext uri="{FF2B5EF4-FFF2-40B4-BE49-F238E27FC236}">
                <a16:creationId xmlns:a16="http://schemas.microsoft.com/office/drawing/2014/main" xmlns=""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cxnSp>
        <p:nvCxnSpPr>
          <p:cNvPr id="16" name="Straight Connector 15">
            <a:extLst>
              <a:ext uri="{FF2B5EF4-FFF2-40B4-BE49-F238E27FC236}">
                <a16:creationId xmlns:a16="http://schemas.microsoft.com/office/drawing/2014/main" xmlns=""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xmlns="" id="{A648E0EA-49ED-4F2D-A107-8FCE6301FC88}"/>
              </a:ext>
            </a:extLst>
          </p:cNvPr>
          <p:cNvSpPr>
            <a:spLocks noGrp="1"/>
          </p:cNvSpPr>
          <p:nvPr>
            <p:ph type="ctrTitle" hasCustomPrompt="1"/>
          </p:nvPr>
        </p:nvSpPr>
        <p:spPr>
          <a:xfrm>
            <a:off x="719170" y="4374036"/>
            <a:ext cx="5311516" cy="1327031"/>
          </a:xfrm>
          <a:prstGeom prst="rect">
            <a:avLst/>
          </a:prstGeom>
        </p:spPr>
        <p:txBody>
          <a:bodyPr anchor="b">
            <a:normAutofit/>
          </a:bodyPr>
          <a:lstStyle>
            <a:lvl1pPr marL="0" indent="0" algn="r">
              <a:buFont typeface="Arial" panose="020B0604020202020204" pitchFamily="34" charset="0"/>
              <a:buNone/>
              <a:defRPr sz="4300" b="1">
                <a:solidFill>
                  <a:schemeClr val="accent1"/>
                </a:solidFill>
              </a:defRPr>
            </a:lvl1pPr>
          </a:lstStyle>
          <a:p>
            <a:r>
              <a:rPr lang="en-US" noProof="0"/>
              <a:t>Click To Edit Master Title Style</a:t>
            </a:r>
          </a:p>
        </p:txBody>
      </p:sp>
      <p:cxnSp>
        <p:nvCxnSpPr>
          <p:cNvPr id="9" name="Straight Connector 8">
            <a:extLst>
              <a:ext uri="{FF2B5EF4-FFF2-40B4-BE49-F238E27FC236}">
                <a16:creationId xmlns:a16="http://schemas.microsoft.com/office/drawing/2014/main" xmlns=""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xmlns="" id="{BDEAC3CA-E21C-4A63-BE7D-DCC820552AB7}"/>
              </a:ext>
            </a:extLst>
          </p:cNvPr>
          <p:cNvSpPr>
            <a:spLocks noGrp="1"/>
          </p:cNvSpPr>
          <p:nvPr>
            <p:ph type="body" sz="half" idx="2"/>
          </p:nvPr>
        </p:nvSpPr>
        <p:spPr>
          <a:xfrm>
            <a:off x="719170" y="5701069"/>
            <a:ext cx="5311516" cy="931505"/>
          </a:xfrm>
          <a:prstGeom prst="rect">
            <a:avLst/>
          </a:prstGeom>
        </p:spPr>
        <p:txBody>
          <a:bodyPr/>
          <a:lstStyle>
            <a:lvl1pPr marL="0" indent="0" algn="r">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Click to edit Master text styles</a:t>
            </a:r>
          </a:p>
        </p:txBody>
      </p:sp>
      <p:sp>
        <p:nvSpPr>
          <p:cNvPr id="14" name="Content Placeholder 2">
            <a:extLst>
              <a:ext uri="{FF2B5EF4-FFF2-40B4-BE49-F238E27FC236}">
                <a16:creationId xmlns:a16="http://schemas.microsoft.com/office/drawing/2014/main" xmlns="" id="{C9A1E80C-1A76-4D3E-92A1-846866867DE1}"/>
              </a:ext>
            </a:extLst>
          </p:cNvPr>
          <p:cNvSpPr>
            <a:spLocks noGrp="1"/>
          </p:cNvSpPr>
          <p:nvPr>
            <p:ph idx="1"/>
          </p:nvPr>
        </p:nvSpPr>
        <p:spPr>
          <a:xfrm>
            <a:off x="6161316" y="2290713"/>
            <a:ext cx="5803672" cy="4341862"/>
          </a:xfrm>
          <a:prstGeom prst="rect">
            <a:avLst/>
          </a:prstGeo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32573738"/>
      </p:ext>
    </p:extLst>
  </p:cSld>
  <p:clrMapOvr>
    <a:masterClrMapping/>
  </p:clrMapOvr>
  <p:extLst mod="1">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95213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sp>
        <p:nvSpPr>
          <p:cNvPr id="11" name="Right Triangle 10">
            <a:extLst>
              <a:ext uri="{FF2B5EF4-FFF2-40B4-BE49-F238E27FC236}">
                <a16:creationId xmlns:a16="http://schemas.microsoft.com/office/drawing/2014/main" xmlns=""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cxnSp>
        <p:nvCxnSpPr>
          <p:cNvPr id="16" name="Straight Connector 15">
            <a:extLst>
              <a:ext uri="{FF2B5EF4-FFF2-40B4-BE49-F238E27FC236}">
                <a16:creationId xmlns:a16="http://schemas.microsoft.com/office/drawing/2014/main" xmlns=""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xmlns="" id="{A648E0EA-49ED-4F2D-A107-8FCE6301FC88}"/>
              </a:ext>
            </a:extLst>
          </p:cNvPr>
          <p:cNvSpPr>
            <a:spLocks noGrp="1"/>
          </p:cNvSpPr>
          <p:nvPr>
            <p:ph type="ctrTitle" hasCustomPrompt="1"/>
          </p:nvPr>
        </p:nvSpPr>
        <p:spPr>
          <a:xfrm>
            <a:off x="719170" y="4374036"/>
            <a:ext cx="5311516" cy="1327031"/>
          </a:xfrm>
          <a:prstGeom prst="rect">
            <a:avLst/>
          </a:prstGeom>
        </p:spPr>
        <p:txBody>
          <a:bodyPr anchor="b">
            <a:normAutofit/>
          </a:bodyPr>
          <a:lstStyle>
            <a:lvl1pPr marL="0" indent="0" algn="r">
              <a:buFont typeface="Arial" panose="020B0604020202020204" pitchFamily="34" charset="0"/>
              <a:buNone/>
              <a:defRPr sz="4300" b="1">
                <a:solidFill>
                  <a:schemeClr val="accent1"/>
                </a:solidFill>
              </a:defRPr>
            </a:lvl1pPr>
          </a:lstStyle>
          <a:p>
            <a:r>
              <a:rPr lang="en-US" noProof="0"/>
              <a:t>Click To Edit Master Title Style</a:t>
            </a:r>
          </a:p>
        </p:txBody>
      </p:sp>
      <p:cxnSp>
        <p:nvCxnSpPr>
          <p:cNvPr id="9" name="Straight Connector 8">
            <a:extLst>
              <a:ext uri="{FF2B5EF4-FFF2-40B4-BE49-F238E27FC236}">
                <a16:creationId xmlns:a16="http://schemas.microsoft.com/office/drawing/2014/main" xmlns=""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xmlns="" id="{BDEAC3CA-E21C-4A63-BE7D-DCC820552AB7}"/>
              </a:ext>
            </a:extLst>
          </p:cNvPr>
          <p:cNvSpPr>
            <a:spLocks noGrp="1"/>
          </p:cNvSpPr>
          <p:nvPr>
            <p:ph type="body" sz="half" idx="2"/>
          </p:nvPr>
        </p:nvSpPr>
        <p:spPr>
          <a:xfrm>
            <a:off x="719170" y="5701069"/>
            <a:ext cx="5311516" cy="931505"/>
          </a:xfrm>
          <a:prstGeom prst="rect">
            <a:avLst/>
          </a:prstGeom>
        </p:spPr>
        <p:txBody>
          <a:bodyPr/>
          <a:lstStyle>
            <a:lvl1pPr marL="0" indent="0" algn="r">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Click to edit Master text styles</a:t>
            </a:r>
          </a:p>
        </p:txBody>
      </p:sp>
      <p:sp>
        <p:nvSpPr>
          <p:cNvPr id="12" name="Picture Placeholder 2">
            <a:extLst>
              <a:ext uri="{FF2B5EF4-FFF2-40B4-BE49-F238E27FC236}">
                <a16:creationId xmlns:a16="http://schemas.microsoft.com/office/drawing/2014/main" xmlns="" id="{22728E0A-430E-4C6A-BF56-06FA8510F29F}"/>
              </a:ext>
            </a:extLst>
          </p:cNvPr>
          <p:cNvSpPr>
            <a:spLocks noGrp="1"/>
          </p:cNvSpPr>
          <p:nvPr>
            <p:ph type="pic" idx="1"/>
          </p:nvPr>
        </p:nvSpPr>
        <p:spPr>
          <a:xfrm>
            <a:off x="6249970" y="2271860"/>
            <a:ext cx="5715017" cy="436071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smtClean="0"/>
              <a:t>Click icon to add picture</a:t>
            </a:r>
            <a:endParaRPr lang="en-US" noProof="0" dirty="0"/>
          </a:p>
        </p:txBody>
      </p:sp>
    </p:spTree>
    <p:extLst>
      <p:ext uri="{BB962C8B-B14F-4D97-AF65-F5344CB8AC3E}">
        <p14:creationId xmlns:p14="http://schemas.microsoft.com/office/powerpoint/2010/main" val="2322889171"/>
      </p:ext>
    </p:extLst>
  </p:cSld>
  <p:clrMapOvr>
    <a:masterClrMapping/>
  </p:clrMapOvr>
  <p:extLst mod="1">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xmlns="" id="{37A5C384-78D0-4088-9411-AB6790574770}"/>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sp>
        <p:nvSpPr>
          <p:cNvPr id="18" name="TextBox 17">
            <a:extLst>
              <a:ext uri="{FF2B5EF4-FFF2-40B4-BE49-F238E27FC236}">
                <a16:creationId xmlns:a16="http://schemas.microsoft.com/office/drawing/2014/main" xmlns="" id="{CC52C5C1-EC33-44C1-9D54-A1058BBF1812}"/>
              </a:ext>
            </a:extLst>
          </p:cNvPr>
          <p:cNvSpPr txBox="1"/>
          <p:nvPr userDrawn="1"/>
        </p:nvSpPr>
        <p:spPr>
          <a:xfrm>
            <a:off x="11072378" y="235732"/>
            <a:ext cx="814647" cy="615553"/>
          </a:xfrm>
          <a:prstGeom prst="rect">
            <a:avLst/>
          </a:prstGeom>
          <a:noFill/>
        </p:spPr>
        <p:txBody>
          <a:bodyPr wrap="none" rtlCol="0">
            <a:spAutoFit/>
          </a:bodyPr>
          <a:lstStyle/>
          <a:p>
            <a:pPr defTabSz="914400"/>
            <a:r>
              <a:rPr lang="en-US" sz="3400" b="1" dirty="0">
                <a:solidFill>
                  <a:srgbClr val="FFFFFF"/>
                </a:solidFill>
                <a:latin typeface="Arial Black" panose="020B0A04020102020204" pitchFamily="34" charset="0"/>
              </a:rPr>
              <a:t>FR</a:t>
            </a:r>
          </a:p>
        </p:txBody>
      </p:sp>
      <p:grpSp>
        <p:nvGrpSpPr>
          <p:cNvPr id="26" name="Group 25">
            <a:extLst>
              <a:ext uri="{FF2B5EF4-FFF2-40B4-BE49-F238E27FC236}">
                <a16:creationId xmlns:a16="http://schemas.microsoft.com/office/drawing/2014/main" xmlns="" id="{8A0030CD-8C9E-4AA5-8C5D-F9B2EDB7E17A}"/>
              </a:ext>
            </a:extLst>
          </p:cNvPr>
          <p:cNvGrpSpPr/>
          <p:nvPr userDrawn="1"/>
        </p:nvGrpSpPr>
        <p:grpSpPr>
          <a:xfrm flipH="1">
            <a:off x="7561328" y="0"/>
            <a:ext cx="4831840" cy="3541007"/>
            <a:chOff x="-192127" y="-2"/>
            <a:chExt cx="4831840" cy="3367272"/>
          </a:xfrm>
        </p:grpSpPr>
        <p:sp>
          <p:nvSpPr>
            <p:cNvPr id="27" name="Diagonal Stripe 26">
              <a:extLst>
                <a:ext uri="{FF2B5EF4-FFF2-40B4-BE49-F238E27FC236}">
                  <a16:creationId xmlns:a16="http://schemas.microsoft.com/office/drawing/2014/main" xmlns="" id="{872EE65E-EE50-4A3E-861E-1D6C241CB8EA}"/>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3F3F3F"/>
                </a:solidFill>
              </a:endParaRPr>
            </a:p>
          </p:txBody>
        </p:sp>
        <p:cxnSp>
          <p:nvCxnSpPr>
            <p:cNvPr id="28" name="Straight Connector 27">
              <a:extLst>
                <a:ext uri="{FF2B5EF4-FFF2-40B4-BE49-F238E27FC236}">
                  <a16:creationId xmlns:a16="http://schemas.microsoft.com/office/drawing/2014/main" xmlns="" id="{E76AD1EF-E06C-4D3C-9693-26844D01C83C}"/>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Parallelogram 28">
              <a:extLst>
                <a:ext uri="{FF2B5EF4-FFF2-40B4-BE49-F238E27FC236}">
                  <a16:creationId xmlns:a16="http://schemas.microsoft.com/office/drawing/2014/main" xmlns="" id="{57D44C42-44C0-420A-A125-9B1A979D4F56}"/>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grpSp>
      <p:sp>
        <p:nvSpPr>
          <p:cNvPr id="30" name="Parallelogram 29">
            <a:extLst>
              <a:ext uri="{FF2B5EF4-FFF2-40B4-BE49-F238E27FC236}">
                <a16:creationId xmlns:a16="http://schemas.microsoft.com/office/drawing/2014/main" xmlns="" id="{406089BB-36DC-4E23-B215-527A8A18FCFB}"/>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dirty="0">
              <a:solidFill>
                <a:srgbClr val="FFFFFF"/>
              </a:solidFill>
            </a:endParaRPr>
          </a:p>
        </p:txBody>
      </p:sp>
      <p:sp>
        <p:nvSpPr>
          <p:cNvPr id="2" name="Footer Placeholder 1">
            <a:extLst>
              <a:ext uri="{FF2B5EF4-FFF2-40B4-BE49-F238E27FC236}">
                <a16:creationId xmlns:a16="http://schemas.microsoft.com/office/drawing/2014/main" xmlns="" id="{578C43A6-50C6-704E-BADC-6D83BADE7316}"/>
              </a:ext>
            </a:extLst>
          </p:cNvPr>
          <p:cNvSpPr>
            <a:spLocks noGrp="1"/>
          </p:cNvSpPr>
          <p:nvPr>
            <p:ph type="ftr" sz="quarter" idx="10"/>
          </p:nvPr>
        </p:nvSpPr>
        <p:spPr/>
        <p:txBody>
          <a:bodyPr/>
          <a:lstStyle/>
          <a:p>
            <a:r>
              <a:rPr lang="en-US" dirty="0">
                <a:solidFill>
                  <a:srgbClr val="A5A5A5"/>
                </a:solidFill>
              </a:rPr>
              <a:t>Add a footer</a:t>
            </a:r>
          </a:p>
        </p:txBody>
      </p:sp>
      <p:sp>
        <p:nvSpPr>
          <p:cNvPr id="3" name="Slide Number Placeholder 2">
            <a:extLst>
              <a:ext uri="{FF2B5EF4-FFF2-40B4-BE49-F238E27FC236}">
                <a16:creationId xmlns:a16="http://schemas.microsoft.com/office/drawing/2014/main" xmlns="" id="{ED91439B-965F-3548-AF77-89501B24F600}"/>
              </a:ext>
            </a:extLst>
          </p:cNvPr>
          <p:cNvSpPr>
            <a:spLocks noGrp="1"/>
          </p:cNvSpPr>
          <p:nvPr>
            <p:ph type="sldNum" sz="quarter" idx="11"/>
          </p:nvPr>
        </p:nvSpPr>
        <p:spPr/>
        <p:txBody>
          <a:bodyPr/>
          <a:lstStyle/>
          <a:p>
            <a:fld id="{8699F50C-BE38-4BD0-BA84-9B090E1F2B9B}" type="slidenum">
              <a:rPr lang="en-US" smtClean="0">
                <a:solidFill>
                  <a:srgbClr val="A5A5A5"/>
                </a:solidFill>
              </a:rPr>
              <a:pPr/>
              <a:t>‹#›</a:t>
            </a:fld>
            <a:endParaRPr lang="en-US" dirty="0">
              <a:solidFill>
                <a:srgbClr val="A5A5A5"/>
              </a:solidFill>
            </a:endParaRPr>
          </a:p>
        </p:txBody>
      </p:sp>
    </p:spTree>
    <p:extLst>
      <p:ext uri="{BB962C8B-B14F-4D97-AF65-F5344CB8AC3E}">
        <p14:creationId xmlns:p14="http://schemas.microsoft.com/office/powerpoint/2010/main" val="696913799"/>
      </p:ext>
    </p:extLst>
  </p:cSld>
  <p:clrMapOvr>
    <a:masterClrMapping/>
  </p:clrMapOvr>
  <p:extLst mod="1">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85BB0367-1AFD-4191-AB6F-E9815D136F63}"/>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sp>
        <p:nvSpPr>
          <p:cNvPr id="21" name="TextBox 20">
            <a:extLst>
              <a:ext uri="{FF2B5EF4-FFF2-40B4-BE49-F238E27FC236}">
                <a16:creationId xmlns:a16="http://schemas.microsoft.com/office/drawing/2014/main" xmlns="" id="{7E8A2C98-F26E-415A-B931-1B89CA46C1CF}"/>
              </a:ext>
            </a:extLst>
          </p:cNvPr>
          <p:cNvSpPr txBox="1"/>
          <p:nvPr userDrawn="1"/>
        </p:nvSpPr>
        <p:spPr>
          <a:xfrm>
            <a:off x="11072378" y="235732"/>
            <a:ext cx="814647" cy="615553"/>
          </a:xfrm>
          <a:prstGeom prst="rect">
            <a:avLst/>
          </a:prstGeom>
          <a:noFill/>
        </p:spPr>
        <p:txBody>
          <a:bodyPr wrap="none" rtlCol="0">
            <a:spAutoFit/>
          </a:bodyPr>
          <a:lstStyle/>
          <a:p>
            <a:pPr defTabSz="914400"/>
            <a:r>
              <a:rPr lang="en-US" sz="3400" b="1" dirty="0">
                <a:solidFill>
                  <a:srgbClr val="FFFFFF"/>
                </a:solidFill>
                <a:latin typeface="Arial Black" panose="020B0A04020102020204" pitchFamily="34" charset="0"/>
              </a:rPr>
              <a:t>FR</a:t>
            </a:r>
          </a:p>
        </p:txBody>
      </p:sp>
      <p:grpSp>
        <p:nvGrpSpPr>
          <p:cNvPr id="27" name="Group 26">
            <a:extLst>
              <a:ext uri="{FF2B5EF4-FFF2-40B4-BE49-F238E27FC236}">
                <a16:creationId xmlns:a16="http://schemas.microsoft.com/office/drawing/2014/main" xmlns="" id="{1B2FB48C-0C70-4DBE-B904-A134B6644DD3}"/>
              </a:ext>
            </a:extLst>
          </p:cNvPr>
          <p:cNvGrpSpPr/>
          <p:nvPr userDrawn="1"/>
        </p:nvGrpSpPr>
        <p:grpSpPr>
          <a:xfrm flipH="1">
            <a:off x="7561328" y="0"/>
            <a:ext cx="4831840" cy="3541007"/>
            <a:chOff x="-192127" y="-2"/>
            <a:chExt cx="4831840" cy="3367272"/>
          </a:xfrm>
        </p:grpSpPr>
        <p:sp>
          <p:nvSpPr>
            <p:cNvPr id="28" name="Diagonal Stripe 27">
              <a:extLst>
                <a:ext uri="{FF2B5EF4-FFF2-40B4-BE49-F238E27FC236}">
                  <a16:creationId xmlns:a16="http://schemas.microsoft.com/office/drawing/2014/main" xmlns="" id="{4F2E2158-1E6E-4E0D-BDAB-B20041C73615}"/>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3F3F3F"/>
                </a:solidFill>
              </a:endParaRPr>
            </a:p>
          </p:txBody>
        </p:sp>
        <p:cxnSp>
          <p:nvCxnSpPr>
            <p:cNvPr id="29" name="Straight Connector 28">
              <a:extLst>
                <a:ext uri="{FF2B5EF4-FFF2-40B4-BE49-F238E27FC236}">
                  <a16:creationId xmlns:a16="http://schemas.microsoft.com/office/drawing/2014/main" xmlns="" id="{626D62DB-3A5A-4DA1-BFA4-D9E58676E86A}"/>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xmlns="" id="{F5A729A7-3A5C-405C-AE06-180E7529E477}"/>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grpSp>
      <p:sp>
        <p:nvSpPr>
          <p:cNvPr id="31" name="Parallelogram 30">
            <a:extLst>
              <a:ext uri="{FF2B5EF4-FFF2-40B4-BE49-F238E27FC236}">
                <a16:creationId xmlns:a16="http://schemas.microsoft.com/office/drawing/2014/main" xmlns="" id="{41E23981-B12A-4AC3-A030-337BBBA5E45B}"/>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dirty="0">
              <a:solidFill>
                <a:srgbClr val="FFFFFF"/>
              </a:solidFill>
            </a:endParaRPr>
          </a:p>
        </p:txBody>
      </p:sp>
      <p:sp>
        <p:nvSpPr>
          <p:cNvPr id="2" name="Footer Placeholder 1">
            <a:extLst>
              <a:ext uri="{FF2B5EF4-FFF2-40B4-BE49-F238E27FC236}">
                <a16:creationId xmlns:a16="http://schemas.microsoft.com/office/drawing/2014/main" xmlns="" id="{CB69A007-934D-7A4B-9EFA-82044EF4DC33}"/>
              </a:ext>
            </a:extLst>
          </p:cNvPr>
          <p:cNvSpPr>
            <a:spLocks noGrp="1"/>
          </p:cNvSpPr>
          <p:nvPr>
            <p:ph type="ftr" sz="quarter" idx="10"/>
          </p:nvPr>
        </p:nvSpPr>
        <p:spPr/>
        <p:txBody>
          <a:bodyPr/>
          <a:lstStyle/>
          <a:p>
            <a:r>
              <a:rPr lang="en-US" dirty="0">
                <a:solidFill>
                  <a:srgbClr val="A5A5A5"/>
                </a:solidFill>
              </a:rPr>
              <a:t>Add a footer</a:t>
            </a:r>
          </a:p>
        </p:txBody>
      </p:sp>
      <p:sp>
        <p:nvSpPr>
          <p:cNvPr id="3" name="Slide Number Placeholder 2">
            <a:extLst>
              <a:ext uri="{FF2B5EF4-FFF2-40B4-BE49-F238E27FC236}">
                <a16:creationId xmlns:a16="http://schemas.microsoft.com/office/drawing/2014/main" xmlns="" id="{5A154DC2-98C7-4D4B-A17A-AA4731217F17}"/>
              </a:ext>
            </a:extLst>
          </p:cNvPr>
          <p:cNvSpPr>
            <a:spLocks noGrp="1"/>
          </p:cNvSpPr>
          <p:nvPr>
            <p:ph type="sldNum" sz="quarter" idx="11"/>
          </p:nvPr>
        </p:nvSpPr>
        <p:spPr/>
        <p:txBody>
          <a:bodyPr/>
          <a:lstStyle/>
          <a:p>
            <a:fld id="{8699F50C-BE38-4BD0-BA84-9B090E1F2B9B}" type="slidenum">
              <a:rPr lang="en-US" smtClean="0">
                <a:solidFill>
                  <a:srgbClr val="A5A5A5"/>
                </a:solidFill>
              </a:rPr>
              <a:pPr/>
              <a:t>‹#›</a:t>
            </a:fld>
            <a:endParaRPr lang="en-US" dirty="0">
              <a:solidFill>
                <a:srgbClr val="A5A5A5"/>
              </a:solidFill>
            </a:endParaRPr>
          </a:p>
        </p:txBody>
      </p:sp>
      <p:sp>
        <p:nvSpPr>
          <p:cNvPr id="4" name="Title 3">
            <a:extLst>
              <a:ext uri="{FF2B5EF4-FFF2-40B4-BE49-F238E27FC236}">
                <a16:creationId xmlns:a16="http://schemas.microsoft.com/office/drawing/2014/main" xmlns="" id="{64D604A2-C574-42DB-B0C4-99715CAA10A7}"/>
              </a:ext>
            </a:extLst>
          </p:cNvPr>
          <p:cNvSpPr>
            <a:spLocks noGrp="1"/>
          </p:cNvSpPr>
          <p:nvPr>
            <p:ph type="title"/>
          </p:nvPr>
        </p:nvSpPr>
        <p:spPr>
          <a:xfrm>
            <a:off x="518678" y="209029"/>
            <a:ext cx="8330184" cy="1147968"/>
          </a:xfrm>
        </p:spPr>
        <p:txBody>
          <a:bodyPr/>
          <a:lstStyle>
            <a:lvl1pPr>
              <a:defRPr>
                <a:solidFill>
                  <a:schemeClr val="bg1"/>
                </a:solidFill>
              </a:defRPr>
            </a:lvl1pPr>
          </a:lstStyle>
          <a:p>
            <a:r>
              <a:rPr lang="en-US" noProof="0" smtClean="0"/>
              <a:t>Click to edit Master title style</a:t>
            </a:r>
            <a:endParaRPr lang="en-US" noProof="0"/>
          </a:p>
        </p:txBody>
      </p:sp>
    </p:spTree>
    <p:extLst>
      <p:ext uri="{BB962C8B-B14F-4D97-AF65-F5344CB8AC3E}">
        <p14:creationId xmlns:p14="http://schemas.microsoft.com/office/powerpoint/2010/main" val="1604811625"/>
      </p:ext>
    </p:extLst>
  </p:cSld>
  <p:clrMapOvr>
    <a:masterClrMapping/>
  </p:clrMapOvr>
  <p:extLst mod="1">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85BB0367-1AFD-4191-AB6F-E9815D136F63}"/>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sp>
        <p:nvSpPr>
          <p:cNvPr id="21" name="TextBox 20">
            <a:extLst>
              <a:ext uri="{FF2B5EF4-FFF2-40B4-BE49-F238E27FC236}">
                <a16:creationId xmlns:a16="http://schemas.microsoft.com/office/drawing/2014/main" xmlns="" id="{7E8A2C98-F26E-415A-B931-1B89CA46C1CF}"/>
              </a:ext>
            </a:extLst>
          </p:cNvPr>
          <p:cNvSpPr txBox="1"/>
          <p:nvPr userDrawn="1"/>
        </p:nvSpPr>
        <p:spPr>
          <a:xfrm>
            <a:off x="11072378" y="235732"/>
            <a:ext cx="814647" cy="615553"/>
          </a:xfrm>
          <a:prstGeom prst="rect">
            <a:avLst/>
          </a:prstGeom>
          <a:noFill/>
        </p:spPr>
        <p:txBody>
          <a:bodyPr wrap="none" rtlCol="0">
            <a:spAutoFit/>
          </a:bodyPr>
          <a:lstStyle/>
          <a:p>
            <a:pPr defTabSz="914400"/>
            <a:r>
              <a:rPr lang="en-US" sz="3400" b="1" dirty="0">
                <a:solidFill>
                  <a:srgbClr val="FFFFFF"/>
                </a:solidFill>
                <a:latin typeface="Arial Black" panose="020B0A04020102020204" pitchFamily="34" charset="0"/>
              </a:rPr>
              <a:t>FR</a:t>
            </a:r>
          </a:p>
        </p:txBody>
      </p:sp>
      <p:grpSp>
        <p:nvGrpSpPr>
          <p:cNvPr id="27" name="Group 26">
            <a:extLst>
              <a:ext uri="{FF2B5EF4-FFF2-40B4-BE49-F238E27FC236}">
                <a16:creationId xmlns:a16="http://schemas.microsoft.com/office/drawing/2014/main" xmlns="" id="{1B2FB48C-0C70-4DBE-B904-A134B6644DD3}"/>
              </a:ext>
            </a:extLst>
          </p:cNvPr>
          <p:cNvGrpSpPr/>
          <p:nvPr userDrawn="1"/>
        </p:nvGrpSpPr>
        <p:grpSpPr>
          <a:xfrm flipH="1">
            <a:off x="7561328" y="0"/>
            <a:ext cx="4831840" cy="3541007"/>
            <a:chOff x="-192127" y="-2"/>
            <a:chExt cx="4831840" cy="3367272"/>
          </a:xfrm>
        </p:grpSpPr>
        <p:sp>
          <p:nvSpPr>
            <p:cNvPr id="28" name="Diagonal Stripe 27">
              <a:extLst>
                <a:ext uri="{FF2B5EF4-FFF2-40B4-BE49-F238E27FC236}">
                  <a16:creationId xmlns:a16="http://schemas.microsoft.com/office/drawing/2014/main" xmlns="" id="{4F2E2158-1E6E-4E0D-BDAB-B20041C73615}"/>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3F3F3F"/>
                </a:solidFill>
              </a:endParaRPr>
            </a:p>
          </p:txBody>
        </p:sp>
        <p:cxnSp>
          <p:nvCxnSpPr>
            <p:cNvPr id="29" name="Straight Connector 28">
              <a:extLst>
                <a:ext uri="{FF2B5EF4-FFF2-40B4-BE49-F238E27FC236}">
                  <a16:creationId xmlns:a16="http://schemas.microsoft.com/office/drawing/2014/main" xmlns="" id="{626D62DB-3A5A-4DA1-BFA4-D9E58676E86A}"/>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xmlns="" id="{F5A729A7-3A5C-405C-AE06-180E7529E477}"/>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grpSp>
      <p:sp>
        <p:nvSpPr>
          <p:cNvPr id="31" name="Parallelogram 30">
            <a:extLst>
              <a:ext uri="{FF2B5EF4-FFF2-40B4-BE49-F238E27FC236}">
                <a16:creationId xmlns:a16="http://schemas.microsoft.com/office/drawing/2014/main" xmlns="" id="{41E23981-B12A-4AC3-A030-337BBBA5E45B}"/>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dirty="0">
              <a:solidFill>
                <a:srgbClr val="FFFFFF"/>
              </a:solidFill>
            </a:endParaRPr>
          </a:p>
        </p:txBody>
      </p:sp>
      <p:sp>
        <p:nvSpPr>
          <p:cNvPr id="2" name="Footer Placeholder 1">
            <a:extLst>
              <a:ext uri="{FF2B5EF4-FFF2-40B4-BE49-F238E27FC236}">
                <a16:creationId xmlns:a16="http://schemas.microsoft.com/office/drawing/2014/main" xmlns="" id="{CB69A007-934D-7A4B-9EFA-82044EF4DC33}"/>
              </a:ext>
            </a:extLst>
          </p:cNvPr>
          <p:cNvSpPr>
            <a:spLocks noGrp="1"/>
          </p:cNvSpPr>
          <p:nvPr>
            <p:ph type="ftr" sz="quarter" idx="10"/>
          </p:nvPr>
        </p:nvSpPr>
        <p:spPr/>
        <p:txBody>
          <a:bodyPr/>
          <a:lstStyle/>
          <a:p>
            <a:r>
              <a:rPr lang="en-US" dirty="0">
                <a:solidFill>
                  <a:srgbClr val="A5A5A5"/>
                </a:solidFill>
              </a:rPr>
              <a:t>Add a footer</a:t>
            </a:r>
          </a:p>
        </p:txBody>
      </p:sp>
      <p:sp>
        <p:nvSpPr>
          <p:cNvPr id="3" name="Slide Number Placeholder 2">
            <a:extLst>
              <a:ext uri="{FF2B5EF4-FFF2-40B4-BE49-F238E27FC236}">
                <a16:creationId xmlns:a16="http://schemas.microsoft.com/office/drawing/2014/main" xmlns="" id="{5A154DC2-98C7-4D4B-A17A-AA4731217F17}"/>
              </a:ext>
            </a:extLst>
          </p:cNvPr>
          <p:cNvSpPr>
            <a:spLocks noGrp="1"/>
          </p:cNvSpPr>
          <p:nvPr>
            <p:ph type="sldNum" sz="quarter" idx="11"/>
          </p:nvPr>
        </p:nvSpPr>
        <p:spPr/>
        <p:txBody>
          <a:bodyPr/>
          <a:lstStyle/>
          <a:p>
            <a:fld id="{8699F50C-BE38-4BD0-BA84-9B090E1F2B9B}" type="slidenum">
              <a:rPr lang="en-US" smtClean="0">
                <a:solidFill>
                  <a:srgbClr val="A5A5A5"/>
                </a:solidFill>
              </a:rPr>
              <a:pPr/>
              <a:t>‹#›</a:t>
            </a:fld>
            <a:endParaRPr lang="en-US" dirty="0">
              <a:solidFill>
                <a:srgbClr val="A5A5A5"/>
              </a:solidFill>
            </a:endParaRPr>
          </a:p>
        </p:txBody>
      </p:sp>
      <p:sp>
        <p:nvSpPr>
          <p:cNvPr id="4" name="Title 3">
            <a:extLst>
              <a:ext uri="{FF2B5EF4-FFF2-40B4-BE49-F238E27FC236}">
                <a16:creationId xmlns:a16="http://schemas.microsoft.com/office/drawing/2014/main" xmlns="" id="{64D604A2-C574-42DB-B0C4-99715CAA10A7}"/>
              </a:ext>
            </a:extLst>
          </p:cNvPr>
          <p:cNvSpPr>
            <a:spLocks noGrp="1"/>
          </p:cNvSpPr>
          <p:nvPr>
            <p:ph type="title"/>
          </p:nvPr>
        </p:nvSpPr>
        <p:spPr>
          <a:xfrm>
            <a:off x="518678" y="209029"/>
            <a:ext cx="8330184" cy="1147968"/>
          </a:xfrm>
        </p:spPr>
        <p:txBody>
          <a:bodyPr/>
          <a:lstStyle>
            <a:lvl1pPr>
              <a:defRPr>
                <a:solidFill>
                  <a:schemeClr val="bg1"/>
                </a:solidFill>
              </a:defRPr>
            </a:lvl1pPr>
          </a:lstStyle>
          <a:p>
            <a:r>
              <a:rPr lang="en-US" noProof="0" smtClean="0"/>
              <a:t>Click to edit Master title style</a:t>
            </a:r>
            <a:endParaRPr lang="en-US" noProof="0"/>
          </a:p>
        </p:txBody>
      </p:sp>
      <p:sp>
        <p:nvSpPr>
          <p:cNvPr id="6" name="Text Placeholder 5">
            <a:extLst>
              <a:ext uri="{FF2B5EF4-FFF2-40B4-BE49-F238E27FC236}">
                <a16:creationId xmlns:a16="http://schemas.microsoft.com/office/drawing/2014/main" xmlns="" id="{C0A2D954-332B-47D0-BE9F-0F2BDE7795D8}"/>
              </a:ext>
            </a:extLst>
          </p:cNvPr>
          <p:cNvSpPr>
            <a:spLocks noGrp="1"/>
          </p:cNvSpPr>
          <p:nvPr>
            <p:ph type="body" sz="quarter" idx="12"/>
          </p:nvPr>
        </p:nvSpPr>
        <p:spPr>
          <a:xfrm>
            <a:off x="1526131" y="1979613"/>
            <a:ext cx="9139738" cy="2898775"/>
          </a:xfrm>
          <a:prstGeom prst="rect">
            <a:avLst/>
          </a:prstGeom>
        </p:spPr>
        <p:txBody>
          <a:bodyPr anchor="ctr"/>
          <a:lstStyle>
            <a:lvl1pPr marL="0" indent="0" algn="ctr">
              <a:buNone/>
              <a:defRPr sz="6000">
                <a:solidFill>
                  <a:schemeClr val="bg1"/>
                </a:solidFill>
              </a:defRPr>
            </a:lvl1pPr>
            <a:lvl2pPr marL="457200" indent="0">
              <a:buNone/>
              <a:defRPr/>
            </a:lvl2pPr>
          </a:lstStyle>
          <a:p>
            <a:pPr lvl="0"/>
            <a:r>
              <a:rPr lang="en-US" noProof="0" smtClean="0"/>
              <a:t>Click to edit Master text styles</a:t>
            </a:r>
          </a:p>
        </p:txBody>
      </p:sp>
    </p:spTree>
    <p:extLst>
      <p:ext uri="{BB962C8B-B14F-4D97-AF65-F5344CB8AC3E}">
        <p14:creationId xmlns:p14="http://schemas.microsoft.com/office/powerpoint/2010/main" val="3105712980"/>
      </p:ext>
    </p:extLst>
  </p:cSld>
  <p:clrMapOvr>
    <a:masterClrMapping/>
  </p:clrMapOvr>
  <p:extLst mod="1">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DAB3FE-9015-40FD-A870-D81B5A86A5D9}"/>
              </a:ext>
            </a:extLst>
          </p:cNvPr>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913381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286000"/>
            <a:ext cx="9601200" cy="35814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390650" y="6453386"/>
            <a:ext cx="1204572" cy="404614"/>
          </a:xfrm>
          <a:prstGeom prst="rect">
            <a:avLst/>
          </a:prstGeom>
        </p:spPr>
        <p:txBody>
          <a:bodyPr/>
          <a:lstStyle/>
          <a:p>
            <a:pPr defTabSz="914400"/>
            <a:fld id="{1B7828D4-8D85-664F-8F67-653191FA9CC0}" type="datetimeFigureOut">
              <a:rPr lang="en-US" smtClean="0">
                <a:solidFill>
                  <a:srgbClr val="3F3F3F"/>
                </a:solidFill>
              </a:rPr>
              <a:pPr defTabSz="914400"/>
              <a:t>10/23/2019</a:t>
            </a:fld>
            <a:endParaRPr lang="en-US">
              <a:solidFill>
                <a:srgbClr val="3F3F3F"/>
              </a:solidFill>
            </a:endParaRPr>
          </a:p>
        </p:txBody>
      </p:sp>
      <p:sp>
        <p:nvSpPr>
          <p:cNvPr id="5" name="Footer Placeholder 4"/>
          <p:cNvSpPr>
            <a:spLocks noGrp="1"/>
          </p:cNvSpPr>
          <p:nvPr>
            <p:ph type="ftr" sz="quarter" idx="11"/>
          </p:nvPr>
        </p:nvSpPr>
        <p:spPr>
          <a:xfrm>
            <a:off x="2893565" y="6453386"/>
            <a:ext cx="6280831" cy="404614"/>
          </a:xfrm>
          <a:prstGeom prst="rect">
            <a:avLst/>
          </a:prstGeom>
        </p:spPr>
        <p:txBody>
          <a:bodyPr/>
          <a:lstStyle/>
          <a:p>
            <a:endParaRPr lang="en-US">
              <a:solidFill>
                <a:srgbClr val="A5A5A5"/>
              </a:solidFill>
            </a:endParaRPr>
          </a:p>
        </p:txBody>
      </p:sp>
      <p:sp>
        <p:nvSpPr>
          <p:cNvPr id="6" name="Slide Number Placeholder 5"/>
          <p:cNvSpPr>
            <a:spLocks noGrp="1"/>
          </p:cNvSpPr>
          <p:nvPr>
            <p:ph type="sldNum" sz="quarter" idx="12"/>
          </p:nvPr>
        </p:nvSpPr>
        <p:spPr>
          <a:xfrm>
            <a:off x="9472737" y="6453386"/>
            <a:ext cx="1596292" cy="404614"/>
          </a:xfrm>
          <a:prstGeom prst="rect">
            <a:avLst/>
          </a:prstGeom>
        </p:spPr>
        <p:txBody>
          <a:bodyPr/>
          <a:lstStyle/>
          <a:p>
            <a:fld id="{3A39C1FC-6C7E-884F-B97F-2D8EA5B29672}" type="slidenum">
              <a:rPr lang="en-US" smtClean="0">
                <a:solidFill>
                  <a:srgbClr val="A5A5A5"/>
                </a:solidFill>
              </a:rPr>
              <a:pPr/>
              <a:t>‹#›</a:t>
            </a:fld>
            <a:endParaRPr lang="en-US">
              <a:solidFill>
                <a:srgbClr val="A5A5A5"/>
              </a:solidFill>
            </a:endParaRPr>
          </a:p>
        </p:txBody>
      </p:sp>
    </p:spTree>
    <p:extLst>
      <p:ext uri="{BB962C8B-B14F-4D97-AF65-F5344CB8AC3E}">
        <p14:creationId xmlns:p14="http://schemas.microsoft.com/office/powerpoint/2010/main" val="3158299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20406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27312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78244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2381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09600" y="6356357"/>
            <a:ext cx="2844800" cy="365125"/>
          </a:xfrm>
          <a:prstGeom prst="rect">
            <a:avLst/>
          </a:prstGeom>
        </p:spPr>
        <p:txBody>
          <a:bodyPr/>
          <a:lstStyle/>
          <a:p>
            <a:fld id="{48A87A34-81AB-432B-8DAE-1953F412C126}" type="datetimeFigureOut">
              <a:rPr lang="en-US" smtClean="0"/>
              <a:pPr/>
              <a:t>10/23/2019</a:t>
            </a:fld>
            <a:endParaRPr lang="en-US" dirty="0"/>
          </a:p>
        </p:txBody>
      </p:sp>
      <p:sp>
        <p:nvSpPr>
          <p:cNvPr id="5" name="Footer Placeholder 4"/>
          <p:cNvSpPr>
            <a:spLocks noGrp="1"/>
          </p:cNvSpPr>
          <p:nvPr>
            <p:ph type="ftr" sz="quarter" idx="11"/>
          </p:nvPr>
        </p:nvSpPr>
        <p:spPr>
          <a:xfrm>
            <a:off x="4165600" y="6356357"/>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0" y="6356357"/>
            <a:ext cx="2844800" cy="365125"/>
          </a:xfrm>
          <a:prstGeom prst="rect">
            <a:avLst/>
          </a:prstGeo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7772715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531899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12042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sp>
        <p:nvSpPr>
          <p:cNvPr id="11" name="Right Triangle 10">
            <a:extLst>
              <a:ext uri="{FF2B5EF4-FFF2-40B4-BE49-F238E27FC236}">
                <a16:creationId xmlns:a16="http://schemas.microsoft.com/office/drawing/2014/main" xmlns=""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cxnSp>
        <p:nvCxnSpPr>
          <p:cNvPr id="16" name="Straight Connector 15">
            <a:extLst>
              <a:ext uri="{FF2B5EF4-FFF2-40B4-BE49-F238E27FC236}">
                <a16:creationId xmlns:a16="http://schemas.microsoft.com/office/drawing/2014/main" xmlns=""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Picture Placeholder 24">
            <a:extLst>
              <a:ext uri="{FF2B5EF4-FFF2-40B4-BE49-F238E27FC236}">
                <a16:creationId xmlns:a16="http://schemas.microsoft.com/office/drawing/2014/main" xmlns="" id="{73B47EE6-EDE6-4881-B456-B37D9C1ADE3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bg2"/>
                </a:solidFill>
              </a:defRPr>
            </a:lvl1pPr>
          </a:lstStyle>
          <a:p>
            <a:r>
              <a:rPr lang="en-US" noProof="0" smtClean="0"/>
              <a:t>Click icon to add picture</a:t>
            </a:r>
            <a:endParaRPr lang="en-US" noProof="0" dirty="0"/>
          </a:p>
        </p:txBody>
      </p:sp>
      <p:cxnSp>
        <p:nvCxnSpPr>
          <p:cNvPr id="18" name="Straight Connector 17">
            <a:extLst>
              <a:ext uri="{FF2B5EF4-FFF2-40B4-BE49-F238E27FC236}">
                <a16:creationId xmlns:a16="http://schemas.microsoft.com/office/drawing/2014/main" xmlns=""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xmlns="" id="{A648E0EA-49ED-4F2D-A107-8FCE6301FC88}"/>
              </a:ext>
            </a:extLst>
          </p:cNvPr>
          <p:cNvSpPr>
            <a:spLocks noGrp="1"/>
          </p:cNvSpPr>
          <p:nvPr>
            <p:ph type="ctrTitle" hasCustomPrompt="1"/>
          </p:nvPr>
        </p:nvSpPr>
        <p:spPr>
          <a:xfrm>
            <a:off x="6375721" y="2006084"/>
            <a:ext cx="4853573" cy="1616252"/>
          </a:xfrm>
          <a:prstGeom prst="rect">
            <a:avLst/>
          </a:prstGeom>
        </p:spPr>
        <p:txBody>
          <a:bodyPr anchor="b">
            <a:normAutofit/>
          </a:bodyPr>
          <a:lstStyle>
            <a:lvl1pPr algn="l">
              <a:defRPr sz="4300" b="1">
                <a:solidFill>
                  <a:schemeClr val="accent1"/>
                </a:solidFill>
              </a:defRPr>
            </a:lvl1pPr>
          </a:lstStyle>
          <a:p>
            <a:r>
              <a:rPr lang="en-US" noProof="0"/>
              <a:t>Click To Edit Master Title Style</a:t>
            </a:r>
          </a:p>
        </p:txBody>
      </p:sp>
      <p:sp>
        <p:nvSpPr>
          <p:cNvPr id="3" name="Subtitle 2" title="Subtitle">
            <a:extLst>
              <a:ext uri="{FF2B5EF4-FFF2-40B4-BE49-F238E27FC236}">
                <a16:creationId xmlns:a16="http://schemas.microsoft.com/office/drawing/2014/main" xmlns="" id="{06317687-D49E-41F7-A330-C78C728F0D12}"/>
              </a:ext>
            </a:extLst>
          </p:cNvPr>
          <p:cNvSpPr>
            <a:spLocks noGrp="1"/>
          </p:cNvSpPr>
          <p:nvPr>
            <p:ph type="subTitle" idx="1" hasCustomPrompt="1"/>
          </p:nvPr>
        </p:nvSpPr>
        <p:spPr>
          <a:xfrm>
            <a:off x="6375214" y="3640998"/>
            <a:ext cx="4854339" cy="1257574"/>
          </a:xfrm>
          <a:prstGeom prst="rect">
            <a:avLst/>
          </a:prstGeom>
        </p:spPr>
        <p:txBody>
          <a:bodyPr/>
          <a:lstStyle>
            <a:lvl1pPr marL="0" indent="0" algn="l">
              <a:buNone/>
              <a:defRPr sz="2400" b="0" i="0" spc="300">
                <a:solidFill>
                  <a:schemeClr val="tx1"/>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cxnSp>
        <p:nvCxnSpPr>
          <p:cNvPr id="9" name="Straight Connector 8">
            <a:extLst>
              <a:ext uri="{FF2B5EF4-FFF2-40B4-BE49-F238E27FC236}">
                <a16:creationId xmlns:a16="http://schemas.microsoft.com/office/drawing/2014/main" xmlns=""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1908586"/>
      </p:ext>
    </p:extLst>
  </p:cSld>
  <p:clrMapOvr>
    <a:masterClrMapping/>
  </p:clrMapOvr>
  <p:extLst mod="1">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xmlns="" id="{33B31A5E-1244-4689-B513-C78E3C4E53B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sp>
        <p:nvSpPr>
          <p:cNvPr id="19" name="Right Triangle 18">
            <a:extLst>
              <a:ext uri="{FF2B5EF4-FFF2-40B4-BE49-F238E27FC236}">
                <a16:creationId xmlns:a16="http://schemas.microsoft.com/office/drawing/2014/main" xmlns="" id="{71D0E8AA-902F-440D-9C55-2A391C22396A}"/>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sp>
        <p:nvSpPr>
          <p:cNvPr id="17" name="Parallelogram 16">
            <a:extLst>
              <a:ext uri="{FF2B5EF4-FFF2-40B4-BE49-F238E27FC236}">
                <a16:creationId xmlns:a16="http://schemas.microsoft.com/office/drawing/2014/main" xmlns="" id="{7D937721-835D-4D84-94A3-6C79D4639514}"/>
              </a:ext>
            </a:extLst>
          </p:cNvPr>
          <p:cNvSpPr/>
          <p:nvPr userDrawn="1"/>
        </p:nvSpPr>
        <p:spPr>
          <a:xfrm rot="19958790">
            <a:off x="-637324" y="3588176"/>
            <a:ext cx="3860162" cy="1746952"/>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cxnSp>
        <p:nvCxnSpPr>
          <p:cNvPr id="18" name="Straight Connector 17">
            <a:extLst>
              <a:ext uri="{FF2B5EF4-FFF2-40B4-BE49-F238E27FC236}">
                <a16:creationId xmlns:a16="http://schemas.microsoft.com/office/drawing/2014/main" xmlns="" id="{732BB30B-8262-4715-998F-AAF6A81ADFD3}"/>
              </a:ext>
            </a:extLst>
          </p:cNvPr>
          <p:cNvCxnSpPr>
            <a:cxnSpLocks/>
          </p:cNvCxnSpPr>
          <p:nvPr userDrawn="1"/>
        </p:nvCxnSpPr>
        <p:spPr>
          <a:xfrm flipV="1">
            <a:off x="0" y="1010090"/>
            <a:ext cx="1785257"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le 1" title="Title">
            <a:extLst>
              <a:ext uri="{FF2B5EF4-FFF2-40B4-BE49-F238E27FC236}">
                <a16:creationId xmlns:a16="http://schemas.microsoft.com/office/drawing/2014/main" xmlns="" id="{4D7EF399-DAA5-44EC-B712-79C755FE84CB}"/>
              </a:ext>
            </a:extLst>
          </p:cNvPr>
          <p:cNvSpPr>
            <a:spLocks noGrp="1"/>
          </p:cNvSpPr>
          <p:nvPr>
            <p:ph type="title" hasCustomPrompt="1"/>
          </p:nvPr>
        </p:nvSpPr>
        <p:spPr>
          <a:xfrm>
            <a:off x="6283842" y="1987420"/>
            <a:ext cx="4911633" cy="1789855"/>
          </a:xfrm>
          <a:prstGeom prst="rect">
            <a:avLst/>
          </a:prstGeom>
        </p:spPr>
        <p:txBody>
          <a:bodyPr anchor="b">
            <a:normAutofit/>
          </a:bodyPr>
          <a:lstStyle>
            <a:lvl1pPr>
              <a:defRPr sz="4000" b="1">
                <a:solidFill>
                  <a:schemeClr val="accent1"/>
                </a:solidFill>
                <a:latin typeface="+mj-lt"/>
                <a:cs typeface="Calibri Light" panose="020F0302020204030204" pitchFamily="34" charset="0"/>
              </a:defRPr>
            </a:lvl1pPr>
          </a:lstStyle>
          <a:p>
            <a:r>
              <a:rPr lang="en-US" noProof="0"/>
              <a:t>Click To Edit Master Title Style</a:t>
            </a:r>
          </a:p>
        </p:txBody>
      </p:sp>
      <p:sp>
        <p:nvSpPr>
          <p:cNvPr id="101" name="Text Placeholder 2" title="Subtitle">
            <a:extLst>
              <a:ext uri="{FF2B5EF4-FFF2-40B4-BE49-F238E27FC236}">
                <a16:creationId xmlns:a16="http://schemas.microsoft.com/office/drawing/2014/main" xmlns="" id="{26D13BFA-61B0-402F-8611-02D3DFDBEBCB}"/>
              </a:ext>
            </a:extLst>
          </p:cNvPr>
          <p:cNvSpPr>
            <a:spLocks noGrp="1"/>
          </p:cNvSpPr>
          <p:nvPr>
            <p:ph type="body" idx="1" hasCustomPrompt="1"/>
          </p:nvPr>
        </p:nvSpPr>
        <p:spPr>
          <a:xfrm>
            <a:off x="6283842" y="3792046"/>
            <a:ext cx="4911633" cy="910580"/>
          </a:xfrm>
          <a:prstGeom prst="rect">
            <a:avLst/>
          </a:prstGeom>
        </p:spPr>
        <p:txBody>
          <a:bodyPr>
            <a:normAutofit/>
          </a:bodyPr>
          <a:lstStyle>
            <a:lvl1pPr marL="0" indent="0">
              <a:buNone/>
              <a:defRPr sz="2000" b="0" i="0" spc="300">
                <a:solidFill>
                  <a:schemeClr val="tx1"/>
                </a:solidFill>
                <a:latin typeface="+mn-lt"/>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21" name="Straight Connector 20">
            <a:extLst>
              <a:ext uri="{FF2B5EF4-FFF2-40B4-BE49-F238E27FC236}">
                <a16:creationId xmlns:a16="http://schemas.microsoft.com/office/drawing/2014/main" xmlns="" id="{DA0A0C24-D997-4E78-951F-AFB51C70EFC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Parallelogram 24">
            <a:extLst>
              <a:ext uri="{FF2B5EF4-FFF2-40B4-BE49-F238E27FC236}">
                <a16:creationId xmlns:a16="http://schemas.microsoft.com/office/drawing/2014/main" xmlns="" id="{E123A0CF-50D6-46EC-8BF6-43E38AFCD588}"/>
              </a:ext>
            </a:extLst>
          </p:cNvPr>
          <p:cNvSpPr/>
          <p:nvPr userDrawn="1"/>
        </p:nvSpPr>
        <p:spPr>
          <a:xfrm>
            <a:off x="7754112" y="0"/>
            <a:ext cx="2258568" cy="742819"/>
          </a:xfrm>
          <a:prstGeom prst="parallelogram">
            <a:avLst>
              <a:gd name="adj" fmla="val 19585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dirty="0">
              <a:solidFill>
                <a:srgbClr val="FFFFFF"/>
              </a:solidFill>
            </a:endParaRPr>
          </a:p>
        </p:txBody>
      </p:sp>
      <p:cxnSp>
        <p:nvCxnSpPr>
          <p:cNvPr id="26" name="Straight Connector 25">
            <a:extLst>
              <a:ext uri="{FF2B5EF4-FFF2-40B4-BE49-F238E27FC236}">
                <a16:creationId xmlns:a16="http://schemas.microsoft.com/office/drawing/2014/main" xmlns="" id="{2B2F1D2E-B631-4CB1-9448-2B50F8C46316}"/>
              </a:ext>
            </a:extLst>
          </p:cNvPr>
          <p:cNvCxnSpPr>
            <a:cxnSpLocks/>
          </p:cNvCxnSpPr>
          <p:nvPr userDrawn="1"/>
        </p:nvCxnSpPr>
        <p:spPr>
          <a:xfrm flipV="1">
            <a:off x="0" y="408562"/>
            <a:ext cx="6595353"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7" name="Picture Placeholder 26">
            <a:extLst>
              <a:ext uri="{FF2B5EF4-FFF2-40B4-BE49-F238E27FC236}">
                <a16:creationId xmlns:a16="http://schemas.microsoft.com/office/drawing/2014/main" xmlns="" id="{95572AA9-EFAE-4771-B1EE-47E36117377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bg2"/>
                </a:solidFill>
              </a:defRPr>
            </a:lvl1pPr>
          </a:lstStyle>
          <a:p>
            <a:r>
              <a:rPr lang="en-US" noProof="0" smtClean="0"/>
              <a:t>Click icon to add picture</a:t>
            </a:r>
            <a:endParaRPr lang="en-US" noProof="0" dirty="0"/>
          </a:p>
        </p:txBody>
      </p:sp>
      <p:cxnSp>
        <p:nvCxnSpPr>
          <p:cNvPr id="16" name="Straight Connector 15">
            <a:extLst>
              <a:ext uri="{FF2B5EF4-FFF2-40B4-BE49-F238E27FC236}">
                <a16:creationId xmlns:a16="http://schemas.microsoft.com/office/drawing/2014/main" xmlns="" id="{5CF69447-82AD-475F-A3AE-3D7FF61DBFE2}"/>
              </a:ext>
            </a:extLst>
          </p:cNvPr>
          <p:cNvCxnSpPr>
            <a:cxnSpLocks/>
          </p:cNvCxnSpPr>
          <p:nvPr userDrawn="1"/>
        </p:nvCxnSpPr>
        <p:spPr>
          <a:xfrm flipV="1">
            <a:off x="-17837" y="5266944"/>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Parallelogram 23">
            <a:extLst>
              <a:ext uri="{FF2B5EF4-FFF2-40B4-BE49-F238E27FC236}">
                <a16:creationId xmlns:a16="http://schemas.microsoft.com/office/drawing/2014/main" xmlns="" id="{FC8C82F3-94EE-4B4F-A01D-993A41BC00B1}"/>
              </a:ext>
            </a:extLst>
          </p:cNvPr>
          <p:cNvSpPr/>
          <p:nvPr userDrawn="1"/>
        </p:nvSpPr>
        <p:spPr>
          <a:xfrm rot="19958790">
            <a:off x="-139035" y="3407045"/>
            <a:ext cx="1438399" cy="236580"/>
          </a:xfrm>
          <a:prstGeom prst="parallelogram">
            <a:avLst>
              <a:gd name="adj" fmla="val 5321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spTree>
    <p:extLst>
      <p:ext uri="{BB962C8B-B14F-4D97-AF65-F5344CB8AC3E}">
        <p14:creationId xmlns:p14="http://schemas.microsoft.com/office/powerpoint/2010/main" val="2441237742"/>
      </p:ext>
    </p:extLst>
  </p:cSld>
  <p:clrMapOvr>
    <a:masterClrMapping/>
  </p:clrMapOvr>
  <p:extLst mod="1">
    <p:ext uri="{DCECCB84-F9BA-43D5-87BE-67443E8EF086}">
      <p15:sldGuideLst xmlns:p15="http://schemas.microsoft.com/office/powerpoint/2012/main">
        <p15:guide id="1" orient="horz" pos="2183">
          <p15:clr>
            <a:srgbClr val="FBAE40"/>
          </p15:clr>
        </p15:guide>
        <p15:guide id="2" pos="3840">
          <p15:clr>
            <a:srgbClr val="FBAE40"/>
          </p15:clr>
        </p15:guide>
        <p15:guide id="3" pos="143">
          <p15:clr>
            <a:srgbClr val="FBAE40"/>
          </p15:clr>
        </p15:guide>
        <p15:guide id="4" orient="horz" pos="4170">
          <p15:clr>
            <a:srgbClr val="FBAE40"/>
          </p15:clr>
        </p15:guide>
        <p15:guide id="5" pos="7537">
          <p15:clr>
            <a:srgbClr val="FBAE40"/>
          </p15:clr>
        </p15:guide>
        <p15:guide id="6" orient="horz" pos="142">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xt Layout 01">
    <p:spTree>
      <p:nvGrpSpPr>
        <p:cNvPr id="1" name=""/>
        <p:cNvGrpSpPr/>
        <p:nvPr/>
      </p:nvGrpSpPr>
      <p:grpSpPr>
        <a:xfrm>
          <a:off x="0" y="0"/>
          <a:ext cx="0" cy="0"/>
          <a:chOff x="0" y="0"/>
          <a:chExt cx="0" cy="0"/>
        </a:xfrm>
      </p:grpSpPr>
      <p:sp>
        <p:nvSpPr>
          <p:cNvPr id="3" name="Content Placeholder 2" title="Bullet Points">
            <a:extLst>
              <a:ext uri="{FF2B5EF4-FFF2-40B4-BE49-F238E27FC236}">
                <a16:creationId xmlns:a16="http://schemas.microsoft.com/office/drawing/2014/main" xmlns="" id="{BFD7EA17-BE66-4636-9684-F93562587911}"/>
              </a:ext>
            </a:extLst>
          </p:cNvPr>
          <p:cNvSpPr>
            <a:spLocks noGrp="1"/>
          </p:cNvSpPr>
          <p:nvPr>
            <p:ph idx="1"/>
          </p:nvPr>
        </p:nvSpPr>
        <p:spPr>
          <a:xfrm>
            <a:off x="531378" y="3129540"/>
            <a:ext cx="4942829" cy="2958275"/>
          </a:xfrm>
          <a:prstGeom prst="rect">
            <a:avLst/>
          </a:prstGeom>
        </p:spPr>
        <p:txBody>
          <a:bodyPr>
            <a:normAutofit/>
          </a:bodyPr>
          <a:lstStyle>
            <a:lvl1pPr>
              <a:buClr>
                <a:schemeClr val="accent2"/>
              </a:buClr>
              <a:defRPr sz="2400">
                <a:solidFill>
                  <a:schemeClr val="tx1"/>
                </a:solidFill>
              </a:defRPr>
            </a:lvl1pPr>
            <a:lvl2pPr>
              <a:buClr>
                <a:schemeClr val="accent2"/>
              </a:buClr>
              <a:defRPr sz="20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24" name="Right Triangle 23">
            <a:extLst>
              <a:ext uri="{FF2B5EF4-FFF2-40B4-BE49-F238E27FC236}">
                <a16:creationId xmlns:a16="http://schemas.microsoft.com/office/drawing/2014/main" xmlns="" id="{BD6ACE60-499D-41AB-89C4-D537D7C3D22A}"/>
              </a:ext>
            </a:extLst>
          </p:cNvPr>
          <p:cNvSpPr/>
          <p:nvPr userDrawn="1"/>
        </p:nvSpPr>
        <p:spPr>
          <a:xfrm flipH="1" flipV="1">
            <a:off x="1839686" y="-6"/>
            <a:ext cx="10352314" cy="563880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sp>
        <p:nvSpPr>
          <p:cNvPr id="25" name="Parallelogram 24">
            <a:extLst>
              <a:ext uri="{FF2B5EF4-FFF2-40B4-BE49-F238E27FC236}">
                <a16:creationId xmlns:a16="http://schemas.microsoft.com/office/drawing/2014/main" xmlns="" id="{18C08F43-D42B-4CF1-912F-BC83D72AB415}"/>
              </a:ext>
            </a:extLst>
          </p:cNvPr>
          <p:cNvSpPr/>
          <p:nvPr userDrawn="1"/>
        </p:nvSpPr>
        <p:spPr>
          <a:xfrm flipH="1">
            <a:off x="2978150" y="-5"/>
            <a:ext cx="4121150" cy="1308105"/>
          </a:xfrm>
          <a:prstGeom prst="parallelogram">
            <a:avLst>
              <a:gd name="adj" fmla="val 18638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dirty="0">
              <a:solidFill>
                <a:srgbClr val="FFFFFF"/>
              </a:solidFill>
            </a:endParaRPr>
          </a:p>
        </p:txBody>
      </p:sp>
      <p:cxnSp>
        <p:nvCxnSpPr>
          <p:cNvPr id="34" name="Straight Connector 33">
            <a:extLst>
              <a:ext uri="{FF2B5EF4-FFF2-40B4-BE49-F238E27FC236}">
                <a16:creationId xmlns:a16="http://schemas.microsoft.com/office/drawing/2014/main" xmlns="" id="{1411C731-2333-41B0-927A-0A48EEC79964}"/>
              </a:ext>
            </a:extLst>
          </p:cNvPr>
          <p:cNvCxnSpPr>
            <a:cxnSpLocks/>
          </p:cNvCxnSpPr>
          <p:nvPr userDrawn="1"/>
        </p:nvCxnSpPr>
        <p:spPr>
          <a:xfrm flipV="1">
            <a:off x="6375400" y="5047077"/>
            <a:ext cx="1524574" cy="18034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a16="http://schemas.microsoft.com/office/drawing/2014/main" xmlns="" id="{D71EE635-EA0C-4139-8160-AE1EAD13AAEB}"/>
              </a:ext>
            </a:extLst>
          </p:cNvPr>
          <p:cNvSpPr>
            <a:spLocks noGrp="1"/>
          </p:cNvSpPr>
          <p:nvPr userDrawn="1">
            <p:ph type="body" sz="quarter" idx="13" hasCustomPrompt="1"/>
          </p:nvPr>
        </p:nvSpPr>
        <p:spPr>
          <a:xfrm>
            <a:off x="531379" y="2496102"/>
            <a:ext cx="7342631" cy="608895"/>
          </a:xfrm>
          <a:prstGeom prst="rect">
            <a:avLst/>
          </a:prstGeom>
        </p:spPr>
        <p:txBody>
          <a:bodyPr/>
          <a:lstStyle>
            <a:lvl1pPr marL="0" indent="0">
              <a:buNone/>
              <a:defRPr sz="2000" spc="300">
                <a:solidFill>
                  <a:schemeClr val="bg2">
                    <a:lumMod val="50000"/>
                  </a:schemeClr>
                </a:solidFill>
              </a:defRPr>
            </a:lvl1pPr>
            <a:lvl2pPr marL="457200" indent="0">
              <a:buNone/>
              <a:defRPr/>
            </a:lvl2pPr>
          </a:lstStyle>
          <a:p>
            <a:pPr lvl="0"/>
            <a:r>
              <a:rPr lang="en-US" noProof="0"/>
              <a:t>CLICK TO SUBTITLE STYLE</a:t>
            </a:r>
          </a:p>
        </p:txBody>
      </p:sp>
      <p:sp>
        <p:nvSpPr>
          <p:cNvPr id="2" name="Title 1" title="Title ">
            <a:extLst>
              <a:ext uri="{FF2B5EF4-FFF2-40B4-BE49-F238E27FC236}">
                <a16:creationId xmlns:a16="http://schemas.microsoft.com/office/drawing/2014/main" xmlns="" id="{20237B57-91C6-4F8B-8AA0-18FA50B0FD1D}"/>
              </a:ext>
            </a:extLst>
          </p:cNvPr>
          <p:cNvSpPr>
            <a:spLocks noGrp="1"/>
          </p:cNvSpPr>
          <p:nvPr userDrawn="1">
            <p:ph type="title" hasCustomPrompt="1"/>
          </p:nvPr>
        </p:nvSpPr>
        <p:spPr>
          <a:xfrm>
            <a:off x="531378" y="1241109"/>
            <a:ext cx="7342622" cy="1215566"/>
          </a:xfrm>
          <a:prstGeom prst="rect">
            <a:avLst/>
          </a:prstGeom>
        </p:spPr>
        <p:txBody>
          <a:bodyPr anchor="b">
            <a:normAutofit/>
          </a:bodyPr>
          <a:lstStyle>
            <a:lvl1pPr>
              <a:defRPr sz="4400" b="1">
                <a:solidFill>
                  <a:schemeClr val="accent1"/>
                </a:solidFill>
              </a:defRPr>
            </a:lvl1pPr>
          </a:lstStyle>
          <a:p>
            <a:r>
              <a:rPr lang="en-US" noProof="0"/>
              <a:t>Click to Edit </a:t>
            </a:r>
            <a:br>
              <a:rPr lang="en-US" noProof="0"/>
            </a:br>
            <a:r>
              <a:rPr lang="en-US" noProof="0"/>
              <a:t>Master Title Style </a:t>
            </a:r>
          </a:p>
        </p:txBody>
      </p:sp>
      <p:sp>
        <p:nvSpPr>
          <p:cNvPr id="15" name="Picture Placeholder 14">
            <a:extLst>
              <a:ext uri="{FF2B5EF4-FFF2-40B4-BE49-F238E27FC236}">
                <a16:creationId xmlns:a16="http://schemas.microsoft.com/office/drawing/2014/main" xmlns="" id="{FE1FADFB-0A3D-40F7-9B40-368DECD971E1}"/>
              </a:ext>
            </a:extLst>
          </p:cNvPr>
          <p:cNvSpPr>
            <a:spLocks noGrp="1"/>
          </p:cNvSpPr>
          <p:nvPr>
            <p:ph type="pic" sz="quarter" idx="10"/>
          </p:nvPr>
        </p:nvSpPr>
        <p:spPr>
          <a:xfrm>
            <a:off x="6604000" y="0"/>
            <a:ext cx="5588000" cy="6872249"/>
          </a:xfrm>
          <a:custGeom>
            <a:avLst/>
            <a:gdLst>
              <a:gd name="connsiteX0" fmla="*/ 3876237 w 5588000"/>
              <a:gd name="connsiteY0" fmla="*/ 5431883 h 6872249"/>
              <a:gd name="connsiteX1" fmla="*/ 4953000 w 5588000"/>
              <a:gd name="connsiteY1" fmla="*/ 5431883 h 6872249"/>
              <a:gd name="connsiteX2" fmla="*/ 3769163 w 5588000"/>
              <a:gd name="connsiteY2" fmla="*/ 6872249 h 6872249"/>
              <a:gd name="connsiteX3" fmla="*/ 2692400 w 5588000"/>
              <a:gd name="connsiteY3" fmla="*/ 6872249 h 6872249"/>
              <a:gd name="connsiteX4" fmla="*/ 2479230 w 5588000"/>
              <a:gd name="connsiteY4" fmla="*/ 2870200 h 6872249"/>
              <a:gd name="connsiteX5" fmla="*/ 3175000 w 5588000"/>
              <a:gd name="connsiteY5" fmla="*/ 2870200 h 6872249"/>
              <a:gd name="connsiteX6" fmla="*/ 1965770 w 5588000"/>
              <a:gd name="connsiteY6" fmla="*/ 4310566 h 6872249"/>
              <a:gd name="connsiteX7" fmla="*/ 1270000 w 5588000"/>
              <a:gd name="connsiteY7" fmla="*/ 4310566 h 6872249"/>
              <a:gd name="connsiteX8" fmla="*/ 5575300 w 5588000"/>
              <a:gd name="connsiteY8" fmla="*/ 139700 h 6872249"/>
              <a:gd name="connsiteX9" fmla="*/ 5575300 w 5588000"/>
              <a:gd name="connsiteY9" fmla="*/ 3238583 h 6872249"/>
              <a:gd name="connsiteX10" fmla="*/ 2571663 w 5588000"/>
              <a:gd name="connsiteY10" fmla="*/ 6858000 h 6872249"/>
              <a:gd name="connsiteX11" fmla="*/ 0 w 5588000"/>
              <a:gd name="connsiteY11" fmla="*/ 6858000 h 6872249"/>
              <a:gd name="connsiteX12" fmla="*/ 4256761 w 5588000"/>
              <a:gd name="connsiteY12" fmla="*/ 0 h 6872249"/>
              <a:gd name="connsiteX13" fmla="*/ 5588000 w 5588000"/>
              <a:gd name="connsiteY13" fmla="*/ 0 h 6872249"/>
              <a:gd name="connsiteX14" fmla="*/ 3274339 w 5588000"/>
              <a:gd name="connsiteY14" fmla="*/ 2755900 h 6872249"/>
              <a:gd name="connsiteX15" fmla="*/ 1943100 w 5588000"/>
              <a:gd name="connsiteY15" fmla="*/ 2755900 h 687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88000" h="6872249">
                <a:moveTo>
                  <a:pt x="3876237" y="5431883"/>
                </a:moveTo>
                <a:lnTo>
                  <a:pt x="4953000" y="5431883"/>
                </a:lnTo>
                <a:lnTo>
                  <a:pt x="3769163" y="6872249"/>
                </a:lnTo>
                <a:lnTo>
                  <a:pt x="2692400" y="6872249"/>
                </a:lnTo>
                <a:close/>
                <a:moveTo>
                  <a:pt x="2479230" y="2870200"/>
                </a:moveTo>
                <a:lnTo>
                  <a:pt x="3175000" y="2870200"/>
                </a:lnTo>
                <a:lnTo>
                  <a:pt x="1965770" y="4310566"/>
                </a:lnTo>
                <a:lnTo>
                  <a:pt x="1270000" y="4310566"/>
                </a:lnTo>
                <a:close/>
                <a:moveTo>
                  <a:pt x="5575300" y="139700"/>
                </a:moveTo>
                <a:lnTo>
                  <a:pt x="5575300" y="3238583"/>
                </a:lnTo>
                <a:lnTo>
                  <a:pt x="2571663" y="6858000"/>
                </a:lnTo>
                <a:lnTo>
                  <a:pt x="0" y="6858000"/>
                </a:lnTo>
                <a:close/>
                <a:moveTo>
                  <a:pt x="4256761" y="0"/>
                </a:moveTo>
                <a:lnTo>
                  <a:pt x="5588000" y="0"/>
                </a:lnTo>
                <a:lnTo>
                  <a:pt x="3274339" y="2755900"/>
                </a:lnTo>
                <a:lnTo>
                  <a:pt x="1943100" y="2755900"/>
                </a:lnTo>
                <a:close/>
              </a:path>
            </a:pathLst>
          </a:custGeom>
          <a:solidFill>
            <a:schemeClr val="bg1">
              <a:lumMod val="85000"/>
            </a:schemeClr>
          </a:solidFill>
        </p:spPr>
        <p:txBody>
          <a:bodyPr wrap="square" anchor="ctr">
            <a:noAutofit/>
          </a:bodyPr>
          <a:lstStyle>
            <a:lvl1pPr marL="0" indent="0" algn="ctr">
              <a:buNone/>
              <a:defRPr>
                <a:solidFill>
                  <a:schemeClr val="bg1"/>
                </a:solidFill>
              </a:defRPr>
            </a:lvl1pPr>
          </a:lstStyle>
          <a:p>
            <a:r>
              <a:rPr lang="en-US" noProof="0" smtClean="0"/>
              <a:t>Click icon to add picture</a:t>
            </a:r>
            <a:endParaRPr lang="en-US" noProof="0" dirty="0"/>
          </a:p>
        </p:txBody>
      </p:sp>
      <p:sp>
        <p:nvSpPr>
          <p:cNvPr id="4" name="Footer Placeholder 3">
            <a:extLst>
              <a:ext uri="{FF2B5EF4-FFF2-40B4-BE49-F238E27FC236}">
                <a16:creationId xmlns:a16="http://schemas.microsoft.com/office/drawing/2014/main" xmlns="" id="{5ADB14A5-A767-774C-85B8-68EF914689F6}"/>
              </a:ext>
            </a:extLst>
          </p:cNvPr>
          <p:cNvSpPr>
            <a:spLocks noGrp="1"/>
          </p:cNvSpPr>
          <p:nvPr>
            <p:ph type="ftr" sz="quarter" idx="14"/>
          </p:nvPr>
        </p:nvSpPr>
        <p:spPr/>
        <p:txBody>
          <a:bodyPr/>
          <a:lstStyle/>
          <a:p>
            <a:r>
              <a:rPr lang="en-US" dirty="0">
                <a:solidFill>
                  <a:srgbClr val="A5A5A5"/>
                </a:solidFill>
              </a:rPr>
              <a:t>Add a footer</a:t>
            </a:r>
          </a:p>
        </p:txBody>
      </p:sp>
      <p:sp>
        <p:nvSpPr>
          <p:cNvPr id="6" name="Slide Number Placeholder 5">
            <a:extLst>
              <a:ext uri="{FF2B5EF4-FFF2-40B4-BE49-F238E27FC236}">
                <a16:creationId xmlns:a16="http://schemas.microsoft.com/office/drawing/2014/main" xmlns="" id="{D4B9B51B-EAA9-4B4D-A4F6-470CD95DAA79}"/>
              </a:ext>
            </a:extLst>
          </p:cNvPr>
          <p:cNvSpPr>
            <a:spLocks noGrp="1"/>
          </p:cNvSpPr>
          <p:nvPr>
            <p:ph type="sldNum" sz="quarter" idx="15"/>
          </p:nvPr>
        </p:nvSpPr>
        <p:spPr/>
        <p:txBody>
          <a:bodyPr/>
          <a:lstStyle/>
          <a:p>
            <a:fld id="{8699F50C-BE38-4BD0-BA84-9B090E1F2B9B}" type="slidenum">
              <a:rPr lang="en-US" smtClean="0">
                <a:solidFill>
                  <a:srgbClr val="A5A5A5"/>
                </a:solidFill>
              </a:rPr>
              <a:pPr/>
              <a:t>‹#›</a:t>
            </a:fld>
            <a:endParaRPr lang="en-US" dirty="0">
              <a:solidFill>
                <a:srgbClr val="A5A5A5"/>
              </a:solidFill>
            </a:endParaRPr>
          </a:p>
        </p:txBody>
      </p:sp>
    </p:spTree>
    <p:extLst>
      <p:ext uri="{BB962C8B-B14F-4D97-AF65-F5344CB8AC3E}">
        <p14:creationId xmlns:p14="http://schemas.microsoft.com/office/powerpoint/2010/main" val="1096932640"/>
      </p:ext>
    </p:extLst>
  </p:cSld>
  <p:clrMapOvr>
    <a:masterClrMapping/>
  </p:clrMapOvr>
  <p:extLst mod="1">
    <p:ext uri="{DCECCB84-F9BA-43D5-87BE-67443E8EF086}">
      <p15:sldGuideLst xmlns:p15="http://schemas.microsoft.com/office/powerpoint/2012/main">
        <p15:guide id="1" orient="horz" pos="142">
          <p15:clr>
            <a:srgbClr val="FBAE40"/>
          </p15:clr>
        </p15:guide>
        <p15:guide id="2" pos="3840">
          <p15:clr>
            <a:srgbClr val="FBAE40"/>
          </p15:clr>
        </p15:guide>
        <p15:guide id="3" pos="415">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xt Layout 02">
    <p:spTree>
      <p:nvGrpSpPr>
        <p:cNvPr id="1" name=""/>
        <p:cNvGrpSpPr/>
        <p:nvPr/>
      </p:nvGrpSpPr>
      <p:grpSpPr>
        <a:xfrm>
          <a:off x="0" y="0"/>
          <a:ext cx="0" cy="0"/>
          <a:chOff x="0" y="0"/>
          <a:chExt cx="0" cy="0"/>
        </a:xfrm>
      </p:grpSpPr>
      <p:sp>
        <p:nvSpPr>
          <p:cNvPr id="35" name="Right Triangle 34">
            <a:extLst>
              <a:ext uri="{FF2B5EF4-FFF2-40B4-BE49-F238E27FC236}">
                <a16:creationId xmlns:a16="http://schemas.microsoft.com/office/drawing/2014/main" xmlns="" id="{805F1696-7D6B-4055-94C3-E4C179F63596}"/>
              </a:ext>
            </a:extLst>
          </p:cNvPr>
          <p:cNvSpPr/>
          <p:nvPr userDrawn="1"/>
        </p:nvSpPr>
        <p:spPr>
          <a:xfrm flipH="1" flipV="1">
            <a:off x="1839686" y="-6"/>
            <a:ext cx="10352314" cy="563880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sp>
        <p:nvSpPr>
          <p:cNvPr id="18" name="Picture Placeholder 17">
            <a:extLst>
              <a:ext uri="{FF2B5EF4-FFF2-40B4-BE49-F238E27FC236}">
                <a16:creationId xmlns:a16="http://schemas.microsoft.com/office/drawing/2014/main" xmlns="" id="{8B9EC3A9-7039-403A-9414-429521308AE7}"/>
              </a:ext>
            </a:extLst>
          </p:cNvPr>
          <p:cNvSpPr>
            <a:spLocks noGrp="1"/>
          </p:cNvSpPr>
          <p:nvPr>
            <p:ph type="pic" sz="quarter" idx="14"/>
          </p:nvPr>
        </p:nvSpPr>
        <p:spPr>
          <a:xfrm>
            <a:off x="6170177" y="1435100"/>
            <a:ext cx="6021821" cy="5422900"/>
          </a:xfrm>
          <a:custGeom>
            <a:avLst/>
            <a:gdLst>
              <a:gd name="connsiteX0" fmla="*/ 6021821 w 6021821"/>
              <a:gd name="connsiteY0" fmla="*/ 0 h 5422900"/>
              <a:gd name="connsiteX1" fmla="*/ 6021821 w 6021821"/>
              <a:gd name="connsiteY1" fmla="*/ 5422900 h 5422900"/>
              <a:gd name="connsiteX2" fmla="*/ 0 w 6021821"/>
              <a:gd name="connsiteY2" fmla="*/ 5422900 h 5422900"/>
            </a:gdLst>
            <a:ahLst/>
            <a:cxnLst>
              <a:cxn ang="0">
                <a:pos x="connsiteX0" y="connsiteY0"/>
              </a:cxn>
              <a:cxn ang="0">
                <a:pos x="connsiteX1" y="connsiteY1"/>
              </a:cxn>
              <a:cxn ang="0">
                <a:pos x="connsiteX2" y="connsiteY2"/>
              </a:cxn>
            </a:cxnLst>
            <a:rect l="l" t="t" r="r" b="b"/>
            <a:pathLst>
              <a:path w="6021821" h="5422900">
                <a:moveTo>
                  <a:pt x="6021821" y="0"/>
                </a:moveTo>
                <a:lnTo>
                  <a:pt x="6021821" y="5422900"/>
                </a:lnTo>
                <a:lnTo>
                  <a:pt x="0" y="5422900"/>
                </a:lnTo>
                <a:close/>
              </a:path>
            </a:pathLst>
          </a:custGeom>
          <a:solidFill>
            <a:schemeClr val="bg1">
              <a:lumMod val="85000"/>
            </a:schemeClr>
          </a:solidFill>
        </p:spPr>
        <p:txBody>
          <a:bodyPr wrap="square" rIns="457200" anchor="ctr">
            <a:noAutofit/>
          </a:bodyPr>
          <a:lstStyle>
            <a:lvl1pPr marL="0" indent="0" algn="r">
              <a:buNone/>
              <a:defRPr>
                <a:solidFill>
                  <a:schemeClr val="tx1"/>
                </a:solidFill>
              </a:defRPr>
            </a:lvl1pPr>
          </a:lstStyle>
          <a:p>
            <a:r>
              <a:rPr lang="en-US" noProof="0" smtClean="0"/>
              <a:t>Click icon to add picture</a:t>
            </a:r>
            <a:endParaRPr lang="en-US" noProof="0" dirty="0"/>
          </a:p>
        </p:txBody>
      </p:sp>
      <p:sp>
        <p:nvSpPr>
          <p:cNvPr id="3" name="Content Placeholder 2" title="Bullet Points">
            <a:extLst>
              <a:ext uri="{FF2B5EF4-FFF2-40B4-BE49-F238E27FC236}">
                <a16:creationId xmlns:a16="http://schemas.microsoft.com/office/drawing/2014/main" xmlns="" id="{BFD7EA17-BE66-4636-9684-F93562587911}"/>
              </a:ext>
            </a:extLst>
          </p:cNvPr>
          <p:cNvSpPr>
            <a:spLocks noGrp="1"/>
          </p:cNvSpPr>
          <p:nvPr>
            <p:ph idx="1"/>
          </p:nvPr>
        </p:nvSpPr>
        <p:spPr>
          <a:xfrm>
            <a:off x="531378" y="3129540"/>
            <a:ext cx="4942829" cy="2958275"/>
          </a:xfrm>
          <a:prstGeom prst="rect">
            <a:avLst/>
          </a:prstGeom>
        </p:spPr>
        <p:txBody>
          <a:bodyPr>
            <a:normAutofit/>
          </a:bodyPr>
          <a:lstStyle>
            <a:lvl1pPr>
              <a:buClr>
                <a:schemeClr val="accent2"/>
              </a:buClr>
              <a:defRPr sz="2400">
                <a:solidFill>
                  <a:schemeClr val="tx1"/>
                </a:solidFill>
              </a:defRPr>
            </a:lvl1pPr>
            <a:lvl2pPr>
              <a:buClr>
                <a:schemeClr val="accent2"/>
              </a:buClr>
              <a:defRPr sz="20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25" name="Parallelogram 24">
            <a:extLst>
              <a:ext uri="{FF2B5EF4-FFF2-40B4-BE49-F238E27FC236}">
                <a16:creationId xmlns:a16="http://schemas.microsoft.com/office/drawing/2014/main" xmlns="" id="{18C08F43-D42B-4CF1-912F-BC83D72AB415}"/>
              </a:ext>
            </a:extLst>
          </p:cNvPr>
          <p:cNvSpPr/>
          <p:nvPr userDrawn="1"/>
        </p:nvSpPr>
        <p:spPr>
          <a:xfrm flipH="1">
            <a:off x="2978150" y="-5"/>
            <a:ext cx="4121150" cy="1308105"/>
          </a:xfrm>
          <a:prstGeom prst="parallelogram">
            <a:avLst>
              <a:gd name="adj" fmla="val 18638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dirty="0">
              <a:solidFill>
                <a:srgbClr val="FFFFFF"/>
              </a:solidFill>
            </a:endParaRPr>
          </a:p>
        </p:txBody>
      </p:sp>
      <p:cxnSp>
        <p:nvCxnSpPr>
          <p:cNvPr id="34" name="Straight Connector 33">
            <a:extLst>
              <a:ext uri="{FF2B5EF4-FFF2-40B4-BE49-F238E27FC236}">
                <a16:creationId xmlns:a16="http://schemas.microsoft.com/office/drawing/2014/main" xmlns="" id="{1411C731-2333-41B0-927A-0A48EEC79964}"/>
              </a:ext>
            </a:extLst>
          </p:cNvPr>
          <p:cNvCxnSpPr>
            <a:cxnSpLocks/>
          </p:cNvCxnSpPr>
          <p:nvPr userDrawn="1"/>
        </p:nvCxnSpPr>
        <p:spPr>
          <a:xfrm flipV="1">
            <a:off x="10352314" y="1185452"/>
            <a:ext cx="1839685" cy="163394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a16="http://schemas.microsoft.com/office/drawing/2014/main" xmlns="" id="{D71EE635-EA0C-4139-8160-AE1EAD13AAEB}"/>
              </a:ext>
            </a:extLst>
          </p:cNvPr>
          <p:cNvSpPr>
            <a:spLocks noGrp="1"/>
          </p:cNvSpPr>
          <p:nvPr userDrawn="1">
            <p:ph type="body" sz="quarter" idx="13" hasCustomPrompt="1"/>
          </p:nvPr>
        </p:nvSpPr>
        <p:spPr>
          <a:xfrm>
            <a:off x="531379" y="2496102"/>
            <a:ext cx="7342621" cy="608895"/>
          </a:xfrm>
          <a:prstGeom prst="rect">
            <a:avLst/>
          </a:prstGeom>
        </p:spPr>
        <p:txBody>
          <a:bodyPr/>
          <a:lstStyle>
            <a:lvl1pPr marL="0" indent="0">
              <a:buNone/>
              <a:defRPr sz="2000" spc="300">
                <a:solidFill>
                  <a:schemeClr val="bg2">
                    <a:lumMod val="50000"/>
                  </a:schemeClr>
                </a:solidFill>
              </a:defRPr>
            </a:lvl1pPr>
            <a:lvl2pPr marL="457200" indent="0">
              <a:buNone/>
              <a:defRPr/>
            </a:lvl2pPr>
          </a:lstStyle>
          <a:p>
            <a:pPr lvl="0"/>
            <a:r>
              <a:rPr lang="en-US" noProof="0"/>
              <a:t>CLICK TO SUBTITLE STYLE</a:t>
            </a:r>
          </a:p>
        </p:txBody>
      </p:sp>
      <p:sp>
        <p:nvSpPr>
          <p:cNvPr id="19" name="Title 1" title="Title ">
            <a:extLst>
              <a:ext uri="{FF2B5EF4-FFF2-40B4-BE49-F238E27FC236}">
                <a16:creationId xmlns:a16="http://schemas.microsoft.com/office/drawing/2014/main" xmlns="" id="{2DB9D671-9FC8-4306-96B7-D9D585694B83}"/>
              </a:ext>
            </a:extLst>
          </p:cNvPr>
          <p:cNvSpPr>
            <a:spLocks noGrp="1"/>
          </p:cNvSpPr>
          <p:nvPr>
            <p:ph type="title" hasCustomPrompt="1"/>
          </p:nvPr>
        </p:nvSpPr>
        <p:spPr>
          <a:xfrm>
            <a:off x="531378" y="1241109"/>
            <a:ext cx="7342622" cy="1215566"/>
          </a:xfrm>
          <a:prstGeom prst="rect">
            <a:avLst/>
          </a:prstGeom>
        </p:spPr>
        <p:txBody>
          <a:bodyPr anchor="b">
            <a:normAutofit/>
          </a:bodyPr>
          <a:lstStyle>
            <a:lvl1pPr>
              <a:defRPr sz="4400" b="1">
                <a:solidFill>
                  <a:schemeClr val="accent1"/>
                </a:solidFill>
              </a:defRPr>
            </a:lvl1pPr>
          </a:lstStyle>
          <a:p>
            <a:r>
              <a:rPr lang="en-US" noProof="0"/>
              <a:t>Click to Edit </a:t>
            </a:r>
            <a:br>
              <a:rPr lang="en-US" noProof="0"/>
            </a:br>
            <a:r>
              <a:rPr lang="en-US" noProof="0"/>
              <a:t>Master Title Style </a:t>
            </a:r>
          </a:p>
        </p:txBody>
      </p:sp>
      <p:sp>
        <p:nvSpPr>
          <p:cNvPr id="2" name="Footer Placeholder 1">
            <a:extLst>
              <a:ext uri="{FF2B5EF4-FFF2-40B4-BE49-F238E27FC236}">
                <a16:creationId xmlns:a16="http://schemas.microsoft.com/office/drawing/2014/main" xmlns="" id="{6E55A0B9-F639-8643-9C4D-B93B8EE21A79}"/>
              </a:ext>
            </a:extLst>
          </p:cNvPr>
          <p:cNvSpPr>
            <a:spLocks noGrp="1"/>
          </p:cNvSpPr>
          <p:nvPr>
            <p:ph type="ftr" sz="quarter" idx="15"/>
          </p:nvPr>
        </p:nvSpPr>
        <p:spPr/>
        <p:txBody>
          <a:bodyPr/>
          <a:lstStyle/>
          <a:p>
            <a:r>
              <a:rPr lang="en-US" dirty="0">
                <a:solidFill>
                  <a:srgbClr val="A5A5A5"/>
                </a:solidFill>
              </a:rPr>
              <a:t>Add a footer</a:t>
            </a:r>
          </a:p>
        </p:txBody>
      </p:sp>
      <p:sp>
        <p:nvSpPr>
          <p:cNvPr id="4" name="Slide Number Placeholder 3">
            <a:extLst>
              <a:ext uri="{FF2B5EF4-FFF2-40B4-BE49-F238E27FC236}">
                <a16:creationId xmlns:a16="http://schemas.microsoft.com/office/drawing/2014/main" xmlns="" id="{D0C29282-8AC7-494D-9A8E-A26C7F69948F}"/>
              </a:ext>
            </a:extLst>
          </p:cNvPr>
          <p:cNvSpPr>
            <a:spLocks noGrp="1"/>
          </p:cNvSpPr>
          <p:nvPr>
            <p:ph type="sldNum" sz="quarter" idx="16"/>
          </p:nvPr>
        </p:nvSpPr>
        <p:spPr/>
        <p:txBody>
          <a:bodyPr/>
          <a:lstStyle/>
          <a:p>
            <a:fld id="{8699F50C-BE38-4BD0-BA84-9B090E1F2B9B}" type="slidenum">
              <a:rPr lang="en-US" smtClean="0">
                <a:solidFill>
                  <a:srgbClr val="A5A5A5"/>
                </a:solidFill>
              </a:rPr>
              <a:pPr/>
              <a:t>‹#›</a:t>
            </a:fld>
            <a:endParaRPr lang="en-US" dirty="0">
              <a:solidFill>
                <a:srgbClr val="A5A5A5"/>
              </a:solidFill>
            </a:endParaRPr>
          </a:p>
        </p:txBody>
      </p:sp>
      <p:sp>
        <p:nvSpPr>
          <p:cNvPr id="15" name="TextBox 14">
            <a:extLst>
              <a:ext uri="{FF2B5EF4-FFF2-40B4-BE49-F238E27FC236}">
                <a16:creationId xmlns:a16="http://schemas.microsoft.com/office/drawing/2014/main" xmlns="" id="{5E24A5A7-66A2-7F43-9A7A-5E13F74F8C0E}"/>
              </a:ext>
            </a:extLst>
          </p:cNvPr>
          <p:cNvSpPr txBox="1"/>
          <p:nvPr userDrawn="1"/>
        </p:nvSpPr>
        <p:spPr>
          <a:xfrm>
            <a:off x="11072378" y="235732"/>
            <a:ext cx="814647" cy="615553"/>
          </a:xfrm>
          <a:prstGeom prst="rect">
            <a:avLst/>
          </a:prstGeom>
          <a:noFill/>
        </p:spPr>
        <p:txBody>
          <a:bodyPr wrap="none" rtlCol="0">
            <a:spAutoFit/>
          </a:bodyPr>
          <a:lstStyle/>
          <a:p>
            <a:pPr defTabSz="914400"/>
            <a:r>
              <a:rPr lang="en-US" sz="3400" b="1" dirty="0">
                <a:solidFill>
                  <a:srgbClr val="FFFFFF"/>
                </a:solidFill>
                <a:latin typeface="Arial Black" panose="020B0A04020102020204" pitchFamily="34" charset="0"/>
              </a:rPr>
              <a:t>FR</a:t>
            </a:r>
          </a:p>
        </p:txBody>
      </p:sp>
    </p:spTree>
    <p:extLst>
      <p:ext uri="{BB962C8B-B14F-4D97-AF65-F5344CB8AC3E}">
        <p14:creationId xmlns:p14="http://schemas.microsoft.com/office/powerpoint/2010/main" val="3795533328"/>
      </p:ext>
    </p:extLst>
  </p:cSld>
  <p:clrMapOvr>
    <a:masterClrMapping/>
  </p:clrMapOvr>
  <p:extLst mod="1">
    <p:ext uri="{DCECCB84-F9BA-43D5-87BE-67443E8EF086}">
      <p15:sldGuideLst xmlns:p15="http://schemas.microsoft.com/office/powerpoint/2012/main">
        <p15:guide id="1" orient="horz" pos="142">
          <p15:clr>
            <a:srgbClr val="FBAE40"/>
          </p15:clr>
        </p15:guide>
        <p15:guide id="2" pos="3840">
          <p15:clr>
            <a:srgbClr val="FBAE40"/>
          </p15:clr>
        </p15:guide>
        <p15:guide id="3" pos="415">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mparision with Subtitl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xmlns="" id="{9111EB29-9262-4594-8717-356AB3816AA6}"/>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cxnSp>
        <p:nvCxnSpPr>
          <p:cNvPr id="22" name="Straight Connector 21">
            <a:extLst>
              <a:ext uri="{FF2B5EF4-FFF2-40B4-BE49-F238E27FC236}">
                <a16:creationId xmlns:a16="http://schemas.microsoft.com/office/drawing/2014/main" xmlns=""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xmlns=""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xmlns="" id="{0697993E-CD44-40B9-805C-77BC608618A7}"/>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3F3F3F"/>
                </a:solidFill>
              </a:endParaRPr>
            </a:p>
          </p:txBody>
        </p:sp>
        <p:cxnSp>
          <p:nvCxnSpPr>
            <p:cNvPr id="28" name="Straight Connector 27">
              <a:extLst>
                <a:ext uri="{FF2B5EF4-FFF2-40B4-BE49-F238E27FC236}">
                  <a16:creationId xmlns:a16="http://schemas.microsoft.com/office/drawing/2014/main" xmlns=""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xmlns=""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grpSp>
      <p:sp>
        <p:nvSpPr>
          <p:cNvPr id="17" name="Text Placeholder 2">
            <a:extLst>
              <a:ext uri="{FF2B5EF4-FFF2-40B4-BE49-F238E27FC236}">
                <a16:creationId xmlns:a16="http://schemas.microsoft.com/office/drawing/2014/main" xmlns="" id="{B2E19FBD-2379-4B3B-910D-F51E007CB63F}"/>
              </a:ext>
            </a:extLst>
          </p:cNvPr>
          <p:cNvSpPr>
            <a:spLocks noGrp="1"/>
          </p:cNvSpPr>
          <p:nvPr userDrawn="1">
            <p:ph type="body" idx="1"/>
          </p:nvPr>
        </p:nvSpPr>
        <p:spPr>
          <a:xfrm>
            <a:off x="520698" y="2104888"/>
            <a:ext cx="5475290" cy="781188"/>
          </a:xfrm>
          <a:prstGeom prst="rect">
            <a:avLst/>
          </a:prstGeom>
        </p:spPr>
        <p:txBody>
          <a:bodyPr anchor="b">
            <a:normAutofit/>
          </a:bodyPr>
          <a:lstStyle>
            <a:lvl1pPr marL="0" indent="0">
              <a:lnSpc>
                <a:spcPct val="100000"/>
              </a:lnSpc>
              <a:spcBef>
                <a:spcPts val="0"/>
              </a:spcBef>
              <a:buNone/>
              <a:defRPr sz="2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18" name="Content Placeholder 3" title="Bullet Points">
            <a:extLst>
              <a:ext uri="{FF2B5EF4-FFF2-40B4-BE49-F238E27FC236}">
                <a16:creationId xmlns:a16="http://schemas.microsoft.com/office/drawing/2014/main" xmlns="" id="{8715E757-6584-4841-8154-C92E70E0CD6B}"/>
              </a:ext>
            </a:extLst>
          </p:cNvPr>
          <p:cNvSpPr>
            <a:spLocks noGrp="1"/>
          </p:cNvSpPr>
          <p:nvPr userDrawn="1">
            <p:ph sz="half" idx="13"/>
          </p:nvPr>
        </p:nvSpPr>
        <p:spPr>
          <a:xfrm>
            <a:off x="520698" y="2886076"/>
            <a:ext cx="5475290" cy="3232149"/>
          </a:xfrm>
          <a:prstGeom prst="rect">
            <a:avLst/>
          </a:prstGeom>
        </p:spPr>
        <p:txBody>
          <a:bodyPr>
            <a:normAutofit/>
          </a:bodyPr>
          <a:lstStyle>
            <a:lvl1pPr>
              <a:defRPr lang="en-US" dirty="0">
                <a:solidFill>
                  <a:schemeClr val="bg1"/>
                </a:solidFill>
              </a:defRPr>
            </a:lvl1pPr>
            <a:lvl2pPr>
              <a:defRPr lang="en-US" dirty="0">
                <a:solidFill>
                  <a:schemeClr val="bg1"/>
                </a:solidFill>
              </a:defRPr>
            </a:lvl2pPr>
            <a:lvl3pPr>
              <a:defRPr lang="en-US" dirty="0">
                <a:solidFill>
                  <a:schemeClr val="bg1"/>
                </a:solidFill>
              </a:defRPr>
            </a:lvl3pPr>
            <a:lvl4pPr>
              <a:defRPr lang="en-US" dirty="0">
                <a:solidFill>
                  <a:schemeClr val="bg1"/>
                </a:solidFill>
              </a:defRPr>
            </a:lvl4pPr>
            <a:lvl5pPr>
              <a:defRPr lang="en-IN" dirty="0">
                <a:solidFill>
                  <a:schemeClr val="bg1"/>
                </a:solidFill>
              </a:defRPr>
            </a:lvl5pPr>
          </a:lstStyle>
          <a:p>
            <a:pPr lvl="0">
              <a:buClr>
                <a:schemeClr val="accent2"/>
              </a:buClr>
            </a:pPr>
            <a:r>
              <a:rPr lang="en-US" noProof="0" smtClean="0"/>
              <a:t>Click to edit Master text styles</a:t>
            </a:r>
          </a:p>
          <a:p>
            <a:pPr lvl="1">
              <a:buClr>
                <a:schemeClr val="accent2"/>
              </a:buClr>
            </a:pPr>
            <a:r>
              <a:rPr lang="en-US" noProof="0" smtClean="0"/>
              <a:t>Second level</a:t>
            </a:r>
          </a:p>
          <a:p>
            <a:pPr lvl="2">
              <a:buClr>
                <a:schemeClr val="accent2"/>
              </a:buClr>
            </a:pPr>
            <a:r>
              <a:rPr lang="en-US" noProof="0" smtClean="0"/>
              <a:t>Third level</a:t>
            </a:r>
          </a:p>
          <a:p>
            <a:pPr lvl="3">
              <a:buClr>
                <a:schemeClr val="accent2"/>
              </a:buClr>
            </a:pPr>
            <a:r>
              <a:rPr lang="en-US" noProof="0" smtClean="0"/>
              <a:t>Fourth level</a:t>
            </a:r>
          </a:p>
          <a:p>
            <a:pPr lvl="4">
              <a:buClr>
                <a:schemeClr val="accent2"/>
              </a:buClr>
            </a:pPr>
            <a:r>
              <a:rPr lang="en-US" noProof="0" smtClean="0"/>
              <a:t>Fifth level</a:t>
            </a:r>
            <a:endParaRPr lang="en-US" noProof="0"/>
          </a:p>
        </p:txBody>
      </p:sp>
      <p:sp>
        <p:nvSpPr>
          <p:cNvPr id="19" name="Text Placeholder 4">
            <a:extLst>
              <a:ext uri="{FF2B5EF4-FFF2-40B4-BE49-F238E27FC236}">
                <a16:creationId xmlns:a16="http://schemas.microsoft.com/office/drawing/2014/main" xmlns="" id="{47CDC5A2-8836-4ED3-8E78-18C24853D882}"/>
              </a:ext>
            </a:extLst>
          </p:cNvPr>
          <p:cNvSpPr>
            <a:spLocks noGrp="1"/>
          </p:cNvSpPr>
          <p:nvPr userDrawn="1">
            <p:ph type="body" sz="quarter" idx="14"/>
          </p:nvPr>
        </p:nvSpPr>
        <p:spPr>
          <a:xfrm>
            <a:off x="6186713" y="2104888"/>
            <a:ext cx="5475600" cy="781188"/>
          </a:xfrm>
          <a:prstGeom prst="rect">
            <a:avLst/>
          </a:prstGeom>
        </p:spPr>
        <p:txBody>
          <a:bodyPr anchor="b">
            <a:normAutofit/>
          </a:bodyPr>
          <a:lstStyle>
            <a:lvl1pPr marL="0" indent="0">
              <a:lnSpc>
                <a:spcPct val="100000"/>
              </a:lnSpc>
              <a:buNone/>
              <a:defRPr sz="2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20" name="Content Placeholder 5" title="Bullet Points">
            <a:extLst>
              <a:ext uri="{FF2B5EF4-FFF2-40B4-BE49-F238E27FC236}">
                <a16:creationId xmlns:a16="http://schemas.microsoft.com/office/drawing/2014/main" xmlns="" id="{D957FBD7-2C3C-4DD1-954F-DF1E007BE590}"/>
              </a:ext>
            </a:extLst>
          </p:cNvPr>
          <p:cNvSpPr>
            <a:spLocks noGrp="1"/>
          </p:cNvSpPr>
          <p:nvPr userDrawn="1">
            <p:ph sz="quarter" idx="15"/>
          </p:nvPr>
        </p:nvSpPr>
        <p:spPr>
          <a:xfrm>
            <a:off x="6186713" y="2886076"/>
            <a:ext cx="5475600" cy="3232149"/>
          </a:xfrm>
          <a:prstGeom prst="rect">
            <a:avLst/>
          </a:prstGeom>
        </p:spPr>
        <p:txBody>
          <a:bodyPr>
            <a:normAutofit/>
          </a:bodyPr>
          <a:lstStyle>
            <a:lvl1pPr>
              <a:defRPr lang="en-US" dirty="0">
                <a:solidFill>
                  <a:schemeClr val="bg1"/>
                </a:solidFill>
              </a:defRPr>
            </a:lvl1pPr>
            <a:lvl2pPr>
              <a:defRPr lang="en-US" dirty="0">
                <a:solidFill>
                  <a:schemeClr val="bg1"/>
                </a:solidFill>
              </a:defRPr>
            </a:lvl2pPr>
            <a:lvl3pPr>
              <a:defRPr lang="en-US" dirty="0">
                <a:solidFill>
                  <a:schemeClr val="bg1"/>
                </a:solidFill>
              </a:defRPr>
            </a:lvl3pPr>
            <a:lvl4pPr>
              <a:defRPr lang="en-US" dirty="0">
                <a:solidFill>
                  <a:schemeClr val="bg1"/>
                </a:solidFill>
              </a:defRPr>
            </a:lvl4pPr>
            <a:lvl5pPr>
              <a:defRPr lang="en-IN" dirty="0">
                <a:solidFill>
                  <a:schemeClr val="bg1"/>
                </a:solidFill>
              </a:defRPr>
            </a:lvl5pPr>
          </a:lstStyle>
          <a:p>
            <a:pPr lvl="0">
              <a:buClr>
                <a:schemeClr val="accent2"/>
              </a:buClr>
            </a:pPr>
            <a:r>
              <a:rPr lang="en-US" noProof="0" smtClean="0"/>
              <a:t>Click to edit Master text styles</a:t>
            </a:r>
          </a:p>
          <a:p>
            <a:pPr lvl="1">
              <a:buClr>
                <a:schemeClr val="accent2"/>
              </a:buClr>
            </a:pPr>
            <a:r>
              <a:rPr lang="en-US" noProof="0" smtClean="0"/>
              <a:t>Second level</a:t>
            </a:r>
          </a:p>
          <a:p>
            <a:pPr lvl="2">
              <a:buClr>
                <a:schemeClr val="accent2"/>
              </a:buClr>
            </a:pPr>
            <a:r>
              <a:rPr lang="en-US" noProof="0" smtClean="0"/>
              <a:t>Third level</a:t>
            </a:r>
          </a:p>
          <a:p>
            <a:pPr lvl="3">
              <a:buClr>
                <a:schemeClr val="accent2"/>
              </a:buClr>
            </a:pPr>
            <a:r>
              <a:rPr lang="en-US" noProof="0" smtClean="0"/>
              <a:t>Fourth level</a:t>
            </a:r>
          </a:p>
          <a:p>
            <a:pPr lvl="4">
              <a:buClr>
                <a:schemeClr val="accent2"/>
              </a:buClr>
            </a:pPr>
            <a:r>
              <a:rPr lang="en-US" noProof="0" smtClean="0"/>
              <a:t>Fifth level</a:t>
            </a:r>
            <a:endParaRPr lang="en-US" noProof="0"/>
          </a:p>
        </p:txBody>
      </p:sp>
      <p:sp>
        <p:nvSpPr>
          <p:cNvPr id="24" name="Text Placeholder 4" title="Subtitle">
            <a:extLst>
              <a:ext uri="{FF2B5EF4-FFF2-40B4-BE49-F238E27FC236}">
                <a16:creationId xmlns:a16="http://schemas.microsoft.com/office/drawing/2014/main" xmlns="" id="{77DB65FF-A89E-4562-8251-2BB63EFDD28E}"/>
              </a:ext>
            </a:extLst>
          </p:cNvPr>
          <p:cNvSpPr>
            <a:spLocks noGrp="1"/>
          </p:cNvSpPr>
          <p:nvPr userDrawn="1">
            <p:ph type="body" sz="quarter" idx="16" hasCustomPrompt="1"/>
          </p:nvPr>
        </p:nvSpPr>
        <p:spPr>
          <a:xfrm>
            <a:off x="520493" y="1376932"/>
            <a:ext cx="7368596" cy="608895"/>
          </a:xfrm>
          <a:prstGeom prst="rect">
            <a:avLst/>
          </a:prstGeom>
        </p:spPr>
        <p:txBody>
          <a:bodyPr/>
          <a:lstStyle>
            <a:lvl1pPr marL="0" indent="0">
              <a:buNone/>
              <a:defRPr sz="2000" spc="300">
                <a:solidFill>
                  <a:schemeClr val="bg1"/>
                </a:solidFill>
              </a:defRPr>
            </a:lvl1pPr>
            <a:lvl2pPr marL="457200" indent="0">
              <a:buNone/>
              <a:defRPr/>
            </a:lvl2pPr>
          </a:lstStyle>
          <a:p>
            <a:pPr lvl="0"/>
            <a:r>
              <a:rPr lang="en-US" noProof="0"/>
              <a:t>CLICK TO SUBTITLE STYLE</a:t>
            </a:r>
          </a:p>
        </p:txBody>
      </p:sp>
      <p:sp>
        <p:nvSpPr>
          <p:cNvPr id="25" name="TextBox 24">
            <a:extLst>
              <a:ext uri="{FF2B5EF4-FFF2-40B4-BE49-F238E27FC236}">
                <a16:creationId xmlns:a16="http://schemas.microsoft.com/office/drawing/2014/main" xmlns="" id="{F0BB4D3D-930C-4FF4-BB7C-2CB24208150C}"/>
              </a:ext>
            </a:extLst>
          </p:cNvPr>
          <p:cNvSpPr txBox="1"/>
          <p:nvPr userDrawn="1"/>
        </p:nvSpPr>
        <p:spPr>
          <a:xfrm>
            <a:off x="11072378" y="235732"/>
            <a:ext cx="814647" cy="615553"/>
          </a:xfrm>
          <a:prstGeom prst="rect">
            <a:avLst/>
          </a:prstGeom>
          <a:noFill/>
        </p:spPr>
        <p:txBody>
          <a:bodyPr wrap="none" rtlCol="0">
            <a:spAutoFit/>
          </a:bodyPr>
          <a:lstStyle/>
          <a:p>
            <a:pPr defTabSz="914400"/>
            <a:r>
              <a:rPr lang="en-US" sz="3400" b="1" dirty="0">
                <a:solidFill>
                  <a:srgbClr val="FFFFFF"/>
                </a:solidFill>
                <a:latin typeface="Arial Black" panose="020B0A04020102020204" pitchFamily="34" charset="0"/>
              </a:rPr>
              <a:t>FR</a:t>
            </a:r>
          </a:p>
        </p:txBody>
      </p:sp>
      <p:sp>
        <p:nvSpPr>
          <p:cNvPr id="36" name="Parallelogram 35">
            <a:extLst>
              <a:ext uri="{FF2B5EF4-FFF2-40B4-BE49-F238E27FC236}">
                <a16:creationId xmlns:a16="http://schemas.microsoft.com/office/drawing/2014/main" xmlns="" id="{4EBB76E7-943E-4038-B700-114F66FBC60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dirty="0">
              <a:solidFill>
                <a:srgbClr val="FFFFFF"/>
              </a:solidFill>
            </a:endParaRPr>
          </a:p>
        </p:txBody>
      </p:sp>
      <p:sp>
        <p:nvSpPr>
          <p:cNvPr id="2" name="Footer Placeholder 1">
            <a:extLst>
              <a:ext uri="{FF2B5EF4-FFF2-40B4-BE49-F238E27FC236}">
                <a16:creationId xmlns:a16="http://schemas.microsoft.com/office/drawing/2014/main" xmlns="" id="{03E79E9C-D961-6E47-A5C6-57689BAFF243}"/>
              </a:ext>
            </a:extLst>
          </p:cNvPr>
          <p:cNvSpPr>
            <a:spLocks noGrp="1"/>
          </p:cNvSpPr>
          <p:nvPr>
            <p:ph type="ftr" sz="quarter" idx="17"/>
          </p:nvPr>
        </p:nvSpPr>
        <p:spPr/>
        <p:txBody>
          <a:bodyPr/>
          <a:lstStyle>
            <a:lvl1pPr algn="l">
              <a:defRPr/>
            </a:lvl1pPr>
          </a:lstStyle>
          <a:p>
            <a:r>
              <a:rPr lang="en-US" dirty="0">
                <a:solidFill>
                  <a:srgbClr val="A5A5A5"/>
                </a:solidFill>
              </a:rPr>
              <a:t>Add a footer</a:t>
            </a:r>
          </a:p>
        </p:txBody>
      </p:sp>
      <p:sp>
        <p:nvSpPr>
          <p:cNvPr id="3" name="Slide Number Placeholder 2">
            <a:extLst>
              <a:ext uri="{FF2B5EF4-FFF2-40B4-BE49-F238E27FC236}">
                <a16:creationId xmlns:a16="http://schemas.microsoft.com/office/drawing/2014/main" xmlns="" id="{B08BE157-60F2-194D-8C13-4AE120FC9EDE}"/>
              </a:ext>
            </a:extLst>
          </p:cNvPr>
          <p:cNvSpPr>
            <a:spLocks noGrp="1"/>
          </p:cNvSpPr>
          <p:nvPr>
            <p:ph type="sldNum" sz="quarter" idx="18"/>
          </p:nvPr>
        </p:nvSpPr>
        <p:spPr/>
        <p:txBody>
          <a:bodyPr/>
          <a:lstStyle/>
          <a:p>
            <a:fld id="{8699F50C-BE38-4BD0-BA84-9B090E1F2B9B}" type="slidenum">
              <a:rPr lang="en-US" smtClean="0">
                <a:solidFill>
                  <a:srgbClr val="A5A5A5"/>
                </a:solidFill>
              </a:rPr>
              <a:pPr/>
              <a:t>‹#›</a:t>
            </a:fld>
            <a:endParaRPr lang="en-US" dirty="0">
              <a:solidFill>
                <a:srgbClr val="A5A5A5"/>
              </a:solidFill>
            </a:endParaRPr>
          </a:p>
        </p:txBody>
      </p:sp>
      <p:sp>
        <p:nvSpPr>
          <p:cNvPr id="27" name="Title 1" title="Title ">
            <a:extLst>
              <a:ext uri="{FF2B5EF4-FFF2-40B4-BE49-F238E27FC236}">
                <a16:creationId xmlns:a16="http://schemas.microsoft.com/office/drawing/2014/main" xmlns="" id="{C3CC34F4-862A-42E7-B2FA-7B511CC2E879}"/>
              </a:ext>
            </a:extLst>
          </p:cNvPr>
          <p:cNvSpPr>
            <a:spLocks noGrp="1"/>
          </p:cNvSpPr>
          <p:nvPr userDrawn="1">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Tree>
    <p:extLst>
      <p:ext uri="{BB962C8B-B14F-4D97-AF65-F5344CB8AC3E}">
        <p14:creationId xmlns:p14="http://schemas.microsoft.com/office/powerpoint/2010/main" val="208103320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Char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8FB39FF5-7AF5-4963-9346-2640496A3302}"/>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sp>
        <p:nvSpPr>
          <p:cNvPr id="16" name="TextBox 15">
            <a:extLst>
              <a:ext uri="{FF2B5EF4-FFF2-40B4-BE49-F238E27FC236}">
                <a16:creationId xmlns:a16="http://schemas.microsoft.com/office/drawing/2014/main" xmlns="" id="{A4F49194-9068-41AA-B460-962319BF96A4}"/>
              </a:ext>
            </a:extLst>
          </p:cNvPr>
          <p:cNvSpPr txBox="1"/>
          <p:nvPr userDrawn="1"/>
        </p:nvSpPr>
        <p:spPr>
          <a:xfrm>
            <a:off x="11072378" y="235732"/>
            <a:ext cx="814647" cy="615553"/>
          </a:xfrm>
          <a:prstGeom prst="rect">
            <a:avLst/>
          </a:prstGeom>
          <a:noFill/>
        </p:spPr>
        <p:txBody>
          <a:bodyPr wrap="none" rtlCol="0">
            <a:spAutoFit/>
          </a:bodyPr>
          <a:lstStyle/>
          <a:p>
            <a:pPr defTabSz="914400"/>
            <a:r>
              <a:rPr lang="en-US" sz="3400" b="1" dirty="0">
                <a:solidFill>
                  <a:srgbClr val="FFFFFF"/>
                </a:solidFill>
                <a:latin typeface="Arial Black" panose="020B0A04020102020204" pitchFamily="34" charset="0"/>
              </a:rPr>
              <a:t>FR</a:t>
            </a:r>
          </a:p>
        </p:txBody>
      </p:sp>
      <p:grpSp>
        <p:nvGrpSpPr>
          <p:cNvPr id="28" name="Group 27">
            <a:extLst>
              <a:ext uri="{FF2B5EF4-FFF2-40B4-BE49-F238E27FC236}">
                <a16:creationId xmlns:a16="http://schemas.microsoft.com/office/drawing/2014/main" xmlns="" id="{5806E656-313A-47B1-B381-D004200F7A01}"/>
              </a:ext>
            </a:extLst>
          </p:cNvPr>
          <p:cNvGrpSpPr/>
          <p:nvPr userDrawn="1"/>
        </p:nvGrpSpPr>
        <p:grpSpPr>
          <a:xfrm flipH="1">
            <a:off x="7561328" y="0"/>
            <a:ext cx="4831840" cy="3541007"/>
            <a:chOff x="-192127" y="-2"/>
            <a:chExt cx="4831840" cy="3367272"/>
          </a:xfrm>
        </p:grpSpPr>
        <p:sp>
          <p:nvSpPr>
            <p:cNvPr id="29" name="Diagonal Stripe 28">
              <a:extLst>
                <a:ext uri="{FF2B5EF4-FFF2-40B4-BE49-F238E27FC236}">
                  <a16:creationId xmlns:a16="http://schemas.microsoft.com/office/drawing/2014/main" xmlns="" id="{65F8E2DA-4BB4-4421-9172-A11AF38DFEF4}"/>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3F3F3F"/>
                </a:solidFill>
              </a:endParaRPr>
            </a:p>
          </p:txBody>
        </p:sp>
        <p:cxnSp>
          <p:nvCxnSpPr>
            <p:cNvPr id="30" name="Straight Connector 29">
              <a:extLst>
                <a:ext uri="{FF2B5EF4-FFF2-40B4-BE49-F238E27FC236}">
                  <a16:creationId xmlns:a16="http://schemas.microsoft.com/office/drawing/2014/main" xmlns="" id="{6EDB47F2-B6A7-40B4-8A2C-06719F75C085}"/>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Parallelogram 30">
              <a:extLst>
                <a:ext uri="{FF2B5EF4-FFF2-40B4-BE49-F238E27FC236}">
                  <a16:creationId xmlns:a16="http://schemas.microsoft.com/office/drawing/2014/main" xmlns="" id="{B188E7A9-2351-4B68-98B8-10099CB39CD2}"/>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grpSp>
      <p:sp>
        <p:nvSpPr>
          <p:cNvPr id="33" name="Parallelogram 32">
            <a:extLst>
              <a:ext uri="{FF2B5EF4-FFF2-40B4-BE49-F238E27FC236}">
                <a16:creationId xmlns:a16="http://schemas.microsoft.com/office/drawing/2014/main" xmlns="" id="{F088C182-BF10-45B2-B159-7702E00D31D4}"/>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dirty="0">
              <a:solidFill>
                <a:srgbClr val="FFFFFF"/>
              </a:solidFill>
            </a:endParaRPr>
          </a:p>
        </p:txBody>
      </p:sp>
      <p:sp>
        <p:nvSpPr>
          <p:cNvPr id="34" name="Text Placeholder 4" title="Subtitle">
            <a:extLst>
              <a:ext uri="{FF2B5EF4-FFF2-40B4-BE49-F238E27FC236}">
                <a16:creationId xmlns:a16="http://schemas.microsoft.com/office/drawing/2014/main" xmlns="" id="{FB561B16-2788-452A-B7AF-A482256DCDF2}"/>
              </a:ext>
            </a:extLst>
          </p:cNvPr>
          <p:cNvSpPr>
            <a:spLocks noGrp="1"/>
          </p:cNvSpPr>
          <p:nvPr>
            <p:ph type="body" sz="quarter" idx="16" hasCustomPrompt="1"/>
          </p:nvPr>
        </p:nvSpPr>
        <p:spPr>
          <a:xfrm>
            <a:off x="520493" y="1376932"/>
            <a:ext cx="7368596" cy="608895"/>
          </a:xfrm>
          <a:prstGeom prst="rect">
            <a:avLst/>
          </a:prstGeom>
        </p:spPr>
        <p:txBody>
          <a:bodyPr/>
          <a:lstStyle>
            <a:lvl1pPr marL="0" indent="0">
              <a:buNone/>
              <a:defRPr sz="2000" spc="300">
                <a:solidFill>
                  <a:schemeClr val="bg1"/>
                </a:solidFill>
              </a:defRPr>
            </a:lvl1pPr>
            <a:lvl2pPr marL="457200" indent="0">
              <a:buNone/>
              <a:defRPr/>
            </a:lvl2pPr>
          </a:lstStyle>
          <a:p>
            <a:pPr lvl="0"/>
            <a:r>
              <a:rPr lang="en-US" noProof="0"/>
              <a:t>CLICK TO SUBTITLE STYLE</a:t>
            </a:r>
          </a:p>
        </p:txBody>
      </p:sp>
      <p:sp>
        <p:nvSpPr>
          <p:cNvPr id="2" name="Footer Placeholder 1">
            <a:extLst>
              <a:ext uri="{FF2B5EF4-FFF2-40B4-BE49-F238E27FC236}">
                <a16:creationId xmlns:a16="http://schemas.microsoft.com/office/drawing/2014/main" xmlns="" id="{D6990C03-1647-2044-B335-6F5F19E4E5FC}"/>
              </a:ext>
            </a:extLst>
          </p:cNvPr>
          <p:cNvSpPr>
            <a:spLocks noGrp="1"/>
          </p:cNvSpPr>
          <p:nvPr>
            <p:ph type="ftr" sz="quarter" idx="17"/>
          </p:nvPr>
        </p:nvSpPr>
        <p:spPr/>
        <p:txBody>
          <a:bodyPr/>
          <a:lstStyle/>
          <a:p>
            <a:r>
              <a:rPr lang="en-US" dirty="0">
                <a:solidFill>
                  <a:srgbClr val="A5A5A5"/>
                </a:solidFill>
              </a:rPr>
              <a:t>Add a footer</a:t>
            </a:r>
          </a:p>
        </p:txBody>
      </p:sp>
      <p:sp>
        <p:nvSpPr>
          <p:cNvPr id="3" name="Slide Number Placeholder 2">
            <a:extLst>
              <a:ext uri="{FF2B5EF4-FFF2-40B4-BE49-F238E27FC236}">
                <a16:creationId xmlns:a16="http://schemas.microsoft.com/office/drawing/2014/main" xmlns="" id="{4F03A7CC-E6DC-1544-BE55-15EC1718B77C}"/>
              </a:ext>
            </a:extLst>
          </p:cNvPr>
          <p:cNvSpPr>
            <a:spLocks noGrp="1"/>
          </p:cNvSpPr>
          <p:nvPr>
            <p:ph type="sldNum" sz="quarter" idx="18"/>
          </p:nvPr>
        </p:nvSpPr>
        <p:spPr/>
        <p:txBody>
          <a:bodyPr/>
          <a:lstStyle/>
          <a:p>
            <a:fld id="{8699F50C-BE38-4BD0-BA84-9B090E1F2B9B}" type="slidenum">
              <a:rPr lang="en-US" smtClean="0">
                <a:solidFill>
                  <a:srgbClr val="A5A5A5"/>
                </a:solidFill>
              </a:rPr>
              <a:pPr/>
              <a:t>‹#›</a:t>
            </a:fld>
            <a:endParaRPr lang="en-US" dirty="0">
              <a:solidFill>
                <a:srgbClr val="A5A5A5"/>
              </a:solidFill>
            </a:endParaRPr>
          </a:p>
        </p:txBody>
      </p:sp>
      <p:sp>
        <p:nvSpPr>
          <p:cNvPr id="17" name="Title 1" title="Title ">
            <a:extLst>
              <a:ext uri="{FF2B5EF4-FFF2-40B4-BE49-F238E27FC236}">
                <a16:creationId xmlns:a16="http://schemas.microsoft.com/office/drawing/2014/main" xmlns="" id="{BDEC780E-6412-1344-A62E-6B84E9CCB678}"/>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
        <p:nvSpPr>
          <p:cNvPr id="5" name="Text Placeholder 4">
            <a:extLst>
              <a:ext uri="{FF2B5EF4-FFF2-40B4-BE49-F238E27FC236}">
                <a16:creationId xmlns:a16="http://schemas.microsoft.com/office/drawing/2014/main" xmlns="" id="{2C82AC85-33B6-2B49-8BF4-08414444375C}"/>
              </a:ext>
            </a:extLst>
          </p:cNvPr>
          <p:cNvSpPr>
            <a:spLocks noGrp="1"/>
          </p:cNvSpPr>
          <p:nvPr>
            <p:ph type="body" sz="quarter" idx="19" hasCustomPrompt="1"/>
          </p:nvPr>
        </p:nvSpPr>
        <p:spPr>
          <a:xfrm>
            <a:off x="531814" y="2005762"/>
            <a:ext cx="5225764" cy="4083888"/>
          </a:xfrm>
          <a:prstGeom prst="rect">
            <a:avLst/>
          </a:prstGeom>
        </p:spPr>
        <p:txBody>
          <a:bodyPr/>
          <a:lstStyle>
            <a:lvl1pPr marL="0" indent="0">
              <a:buNone/>
              <a:defRPr sz="2400">
                <a:solidFill>
                  <a:schemeClr val="bg1"/>
                </a:solidFill>
              </a:defRPr>
            </a:lvl1pPr>
            <a:lvl2pPr marL="457200" indent="0">
              <a:buNone/>
              <a:defRPr sz="2400">
                <a:solidFill>
                  <a:schemeClr val="bg1"/>
                </a:solidFill>
              </a:defRPr>
            </a:lvl2pPr>
            <a:lvl3pPr marL="914400" indent="0">
              <a:buNone/>
              <a:defRPr sz="2400">
                <a:solidFill>
                  <a:schemeClr val="bg1"/>
                </a:solidFill>
              </a:defRPr>
            </a:lvl3pPr>
            <a:lvl4pPr marL="1371600" indent="0">
              <a:buNone/>
              <a:defRPr sz="2400">
                <a:solidFill>
                  <a:schemeClr val="bg1"/>
                </a:solidFill>
              </a:defRPr>
            </a:lvl4pPr>
            <a:lvl5pPr marL="1828800" indent="0">
              <a:buNone/>
              <a:defRPr sz="2400">
                <a:solidFill>
                  <a:schemeClr val="bg1"/>
                </a:solidFill>
              </a:defRPr>
            </a:lvl5pPr>
          </a:lstStyle>
          <a:p>
            <a:pPr lvl="0"/>
            <a:r>
              <a:rPr lang="en-US" noProof="0"/>
              <a:t>Text here</a:t>
            </a:r>
          </a:p>
        </p:txBody>
      </p:sp>
      <p:sp>
        <p:nvSpPr>
          <p:cNvPr id="20" name="Chart Placeholder 2" title="Chart">
            <a:extLst>
              <a:ext uri="{FF2B5EF4-FFF2-40B4-BE49-F238E27FC236}">
                <a16:creationId xmlns:a16="http://schemas.microsoft.com/office/drawing/2014/main" xmlns="" id="{0EF0FD2A-B62A-4931-846D-2602DED26606}"/>
              </a:ext>
            </a:extLst>
          </p:cNvPr>
          <p:cNvSpPr>
            <a:spLocks noGrp="1"/>
          </p:cNvSpPr>
          <p:nvPr>
            <p:ph type="chart" sz="quarter" idx="10"/>
          </p:nvPr>
        </p:nvSpPr>
        <p:spPr>
          <a:xfrm>
            <a:off x="5796114" y="2005762"/>
            <a:ext cx="5719397" cy="4084470"/>
          </a:xfrm>
          <a:prstGeom prst="rect">
            <a:avLst/>
          </a:prstGeom>
        </p:spPr>
        <p:txBody>
          <a:bodyPr vert="horz" lIns="91420" tIns="45710" rIns="91420" bIns="45710">
            <a:noAutofit/>
          </a:bodyPr>
          <a:lstStyle>
            <a:lvl1pPr marL="0" indent="0" algn="ctr">
              <a:buNone/>
              <a:defRPr sz="2000" b="0" i="0">
                <a:solidFill>
                  <a:schemeClr val="bg1"/>
                </a:solidFill>
                <a:latin typeface="+mn-lt"/>
                <a:cs typeface="CiscoSans ExtraLight"/>
              </a:defRPr>
            </a:lvl1pPr>
          </a:lstStyle>
          <a:p>
            <a:pPr lvl="0"/>
            <a:r>
              <a:rPr lang="en-US" noProof="0" smtClean="0"/>
              <a:t>Click icon to add chart</a:t>
            </a:r>
            <a:endParaRPr lang="en-US" noProof="0" dirty="0"/>
          </a:p>
        </p:txBody>
      </p:sp>
    </p:spTree>
    <p:extLst>
      <p:ext uri="{BB962C8B-B14F-4D97-AF65-F5344CB8AC3E}">
        <p14:creationId xmlns:p14="http://schemas.microsoft.com/office/powerpoint/2010/main" val="2010312837"/>
      </p:ext>
    </p:extLst>
  </p:cSld>
  <p:clrMapOvr>
    <a:masterClrMapping/>
  </p:clrMapOvr>
  <p:extLst mod="1">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69EF72CE-34D2-4581-98D2-89218BC1B4E4}"/>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sp>
        <p:nvSpPr>
          <p:cNvPr id="16" name="TextBox 15">
            <a:extLst>
              <a:ext uri="{FF2B5EF4-FFF2-40B4-BE49-F238E27FC236}">
                <a16:creationId xmlns:a16="http://schemas.microsoft.com/office/drawing/2014/main" xmlns="" id="{B84020D1-D35E-497E-97F1-84A6EA9D048E}"/>
              </a:ext>
            </a:extLst>
          </p:cNvPr>
          <p:cNvSpPr txBox="1"/>
          <p:nvPr userDrawn="1"/>
        </p:nvSpPr>
        <p:spPr>
          <a:xfrm>
            <a:off x="11072378" y="235732"/>
            <a:ext cx="814647" cy="615553"/>
          </a:xfrm>
          <a:prstGeom prst="rect">
            <a:avLst/>
          </a:prstGeom>
          <a:noFill/>
        </p:spPr>
        <p:txBody>
          <a:bodyPr wrap="none" rtlCol="0">
            <a:spAutoFit/>
          </a:bodyPr>
          <a:lstStyle/>
          <a:p>
            <a:pPr defTabSz="914400"/>
            <a:r>
              <a:rPr lang="en-US" sz="3400" b="1" dirty="0">
                <a:solidFill>
                  <a:srgbClr val="FFFFFF"/>
                </a:solidFill>
                <a:latin typeface="Arial Black" panose="020B0A04020102020204" pitchFamily="34" charset="0"/>
              </a:rPr>
              <a:t>FR</a:t>
            </a:r>
          </a:p>
        </p:txBody>
      </p:sp>
      <p:grpSp>
        <p:nvGrpSpPr>
          <p:cNvPr id="26" name="Group 25">
            <a:extLst>
              <a:ext uri="{FF2B5EF4-FFF2-40B4-BE49-F238E27FC236}">
                <a16:creationId xmlns:a16="http://schemas.microsoft.com/office/drawing/2014/main" xmlns="" id="{36C8A74F-FDDF-48E8-AC2B-A5BD59D7D6A3}"/>
              </a:ext>
            </a:extLst>
          </p:cNvPr>
          <p:cNvGrpSpPr/>
          <p:nvPr userDrawn="1"/>
        </p:nvGrpSpPr>
        <p:grpSpPr>
          <a:xfrm flipH="1">
            <a:off x="7561328" y="0"/>
            <a:ext cx="4831840" cy="3541007"/>
            <a:chOff x="-192127" y="-2"/>
            <a:chExt cx="4831840" cy="3367272"/>
          </a:xfrm>
        </p:grpSpPr>
        <p:sp>
          <p:nvSpPr>
            <p:cNvPr id="27" name="Diagonal Stripe 26">
              <a:extLst>
                <a:ext uri="{FF2B5EF4-FFF2-40B4-BE49-F238E27FC236}">
                  <a16:creationId xmlns:a16="http://schemas.microsoft.com/office/drawing/2014/main" xmlns="" id="{2D5247F3-E6EB-4003-B1FD-F6200F0738E5}"/>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3F3F3F"/>
                </a:solidFill>
              </a:endParaRPr>
            </a:p>
          </p:txBody>
        </p:sp>
        <p:cxnSp>
          <p:nvCxnSpPr>
            <p:cNvPr id="28" name="Straight Connector 27">
              <a:extLst>
                <a:ext uri="{FF2B5EF4-FFF2-40B4-BE49-F238E27FC236}">
                  <a16:creationId xmlns:a16="http://schemas.microsoft.com/office/drawing/2014/main" xmlns="" id="{E9B7D995-9FB8-4461-8AAA-FA8B9A145B6B}"/>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Parallelogram 32">
              <a:extLst>
                <a:ext uri="{FF2B5EF4-FFF2-40B4-BE49-F238E27FC236}">
                  <a16:creationId xmlns:a16="http://schemas.microsoft.com/office/drawing/2014/main" xmlns="" id="{849B962F-68BC-4B89-B4D8-D862517534DF}"/>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grpSp>
      <p:sp>
        <p:nvSpPr>
          <p:cNvPr id="36" name="Parallelogram 35">
            <a:extLst>
              <a:ext uri="{FF2B5EF4-FFF2-40B4-BE49-F238E27FC236}">
                <a16:creationId xmlns:a16="http://schemas.microsoft.com/office/drawing/2014/main" xmlns="" id="{8006416B-866C-47E5-8480-109B40F9EAA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dirty="0">
              <a:solidFill>
                <a:srgbClr val="FFFFFF"/>
              </a:solidFill>
            </a:endParaRPr>
          </a:p>
        </p:txBody>
      </p:sp>
      <p:sp>
        <p:nvSpPr>
          <p:cNvPr id="37" name="Text Placeholder 4" title="Subtitle">
            <a:extLst>
              <a:ext uri="{FF2B5EF4-FFF2-40B4-BE49-F238E27FC236}">
                <a16:creationId xmlns:a16="http://schemas.microsoft.com/office/drawing/2014/main" xmlns="" id="{FE79FAE9-2A8C-46BA-8738-44CBCF7294A9}"/>
              </a:ext>
            </a:extLst>
          </p:cNvPr>
          <p:cNvSpPr>
            <a:spLocks noGrp="1"/>
          </p:cNvSpPr>
          <p:nvPr>
            <p:ph type="body" sz="quarter" idx="16" hasCustomPrompt="1"/>
          </p:nvPr>
        </p:nvSpPr>
        <p:spPr>
          <a:xfrm>
            <a:off x="520493" y="1376932"/>
            <a:ext cx="7368596" cy="608895"/>
          </a:xfrm>
          <a:prstGeom prst="rect">
            <a:avLst/>
          </a:prstGeom>
        </p:spPr>
        <p:txBody>
          <a:bodyPr/>
          <a:lstStyle>
            <a:lvl1pPr marL="0" indent="0">
              <a:buNone/>
              <a:defRPr sz="2000" spc="300">
                <a:solidFill>
                  <a:schemeClr val="bg1"/>
                </a:solidFill>
              </a:defRPr>
            </a:lvl1pPr>
            <a:lvl2pPr marL="457200" indent="0">
              <a:buNone/>
              <a:defRPr/>
            </a:lvl2pPr>
          </a:lstStyle>
          <a:p>
            <a:pPr lvl="0"/>
            <a:r>
              <a:rPr lang="en-US" noProof="0"/>
              <a:t>CLICK TO SUBTITLE STYLE</a:t>
            </a:r>
          </a:p>
        </p:txBody>
      </p:sp>
      <p:sp>
        <p:nvSpPr>
          <p:cNvPr id="2" name="Footer Placeholder 1">
            <a:extLst>
              <a:ext uri="{FF2B5EF4-FFF2-40B4-BE49-F238E27FC236}">
                <a16:creationId xmlns:a16="http://schemas.microsoft.com/office/drawing/2014/main" xmlns="" id="{5750A33E-CEFE-4D43-9554-513B01B1D3D9}"/>
              </a:ext>
            </a:extLst>
          </p:cNvPr>
          <p:cNvSpPr>
            <a:spLocks noGrp="1"/>
          </p:cNvSpPr>
          <p:nvPr>
            <p:ph type="ftr" sz="quarter" idx="17"/>
          </p:nvPr>
        </p:nvSpPr>
        <p:spPr/>
        <p:txBody>
          <a:bodyPr/>
          <a:lstStyle/>
          <a:p>
            <a:r>
              <a:rPr lang="en-US" dirty="0">
                <a:solidFill>
                  <a:srgbClr val="A5A5A5"/>
                </a:solidFill>
              </a:rPr>
              <a:t>Add a footer</a:t>
            </a:r>
          </a:p>
        </p:txBody>
      </p:sp>
      <p:sp>
        <p:nvSpPr>
          <p:cNvPr id="3" name="Slide Number Placeholder 2">
            <a:extLst>
              <a:ext uri="{FF2B5EF4-FFF2-40B4-BE49-F238E27FC236}">
                <a16:creationId xmlns:a16="http://schemas.microsoft.com/office/drawing/2014/main" xmlns="" id="{4A960C75-8FA7-5740-9388-2B5112B2C5B9}"/>
              </a:ext>
            </a:extLst>
          </p:cNvPr>
          <p:cNvSpPr>
            <a:spLocks noGrp="1"/>
          </p:cNvSpPr>
          <p:nvPr>
            <p:ph type="sldNum" sz="quarter" idx="18"/>
          </p:nvPr>
        </p:nvSpPr>
        <p:spPr/>
        <p:txBody>
          <a:bodyPr/>
          <a:lstStyle/>
          <a:p>
            <a:fld id="{8699F50C-BE38-4BD0-BA84-9B090E1F2B9B}" type="slidenum">
              <a:rPr lang="en-US" smtClean="0">
                <a:solidFill>
                  <a:srgbClr val="A5A5A5"/>
                </a:solidFill>
              </a:rPr>
              <a:pPr/>
              <a:t>‹#›</a:t>
            </a:fld>
            <a:endParaRPr lang="en-US" dirty="0">
              <a:solidFill>
                <a:srgbClr val="A5A5A5"/>
              </a:solidFill>
            </a:endParaRPr>
          </a:p>
        </p:txBody>
      </p:sp>
      <p:sp>
        <p:nvSpPr>
          <p:cNvPr id="17" name="Title 1" title="Title ">
            <a:extLst>
              <a:ext uri="{FF2B5EF4-FFF2-40B4-BE49-F238E27FC236}">
                <a16:creationId xmlns:a16="http://schemas.microsoft.com/office/drawing/2014/main" xmlns="" id="{0F525D04-A814-7A4D-9732-11097EA76257}"/>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
        <p:nvSpPr>
          <p:cNvPr id="15" name="Table Placeholder 11" title="Table">
            <a:extLst>
              <a:ext uri="{FF2B5EF4-FFF2-40B4-BE49-F238E27FC236}">
                <a16:creationId xmlns:a16="http://schemas.microsoft.com/office/drawing/2014/main" xmlns="" id="{7CD3E31F-0AF8-4EB8-B6FA-BD95A2EDA63B}"/>
              </a:ext>
            </a:extLst>
          </p:cNvPr>
          <p:cNvSpPr>
            <a:spLocks noGrp="1"/>
          </p:cNvSpPr>
          <p:nvPr>
            <p:ph type="tbl" sz="quarter" idx="12"/>
          </p:nvPr>
        </p:nvSpPr>
        <p:spPr>
          <a:xfrm>
            <a:off x="531378" y="2664803"/>
            <a:ext cx="10993375" cy="3433180"/>
          </a:xfrm>
          <a:prstGeom prst="rect">
            <a:avLst/>
          </a:prstGeom>
        </p:spPr>
        <p:txBody>
          <a:bodyPr lIns="91420" tIns="45710" rIns="91420" bIns="45710">
            <a:noAutofit/>
          </a:bodyPr>
          <a:lstStyle>
            <a:lvl1pPr marL="0" indent="0" algn="ctr">
              <a:buNone/>
              <a:defRPr sz="2000" baseline="0">
                <a:solidFill>
                  <a:schemeClr val="bg1"/>
                </a:solidFill>
                <a:latin typeface="+mn-lt"/>
              </a:defRPr>
            </a:lvl1pPr>
          </a:lstStyle>
          <a:p>
            <a:pPr lvl="0"/>
            <a:r>
              <a:rPr lang="en-US" noProof="0" smtClean="0"/>
              <a:t>Click icon to add table</a:t>
            </a:r>
            <a:endParaRPr lang="en-US" noProof="0" dirty="0"/>
          </a:p>
        </p:txBody>
      </p:sp>
    </p:spTree>
    <p:extLst>
      <p:ext uri="{BB962C8B-B14F-4D97-AF65-F5344CB8AC3E}">
        <p14:creationId xmlns:p14="http://schemas.microsoft.com/office/powerpoint/2010/main" val="149068347"/>
      </p:ext>
    </p:extLst>
  </p:cSld>
  <p:clrMapOvr>
    <a:masterClrMapping/>
  </p:clrMapOvr>
  <p:extLst mod="1">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BCAFD81C-E6E5-4292-828B-BD147E6DEAB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sp>
        <p:nvSpPr>
          <p:cNvPr id="4" name="Right Triangle 3">
            <a:extLst>
              <a:ext uri="{FF2B5EF4-FFF2-40B4-BE49-F238E27FC236}">
                <a16:creationId xmlns:a16="http://schemas.microsoft.com/office/drawing/2014/main" xmlns="" id="{79ED029D-F488-47E5-B064-0E35B31D23A5}"/>
              </a:ext>
            </a:extLst>
          </p:cNvPr>
          <p:cNvSpPr/>
          <p:nvPr userDrawn="1"/>
        </p:nvSpPr>
        <p:spPr>
          <a:xfrm flipV="1">
            <a:off x="0" y="-5"/>
            <a:ext cx="11747500" cy="6299203"/>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sp>
        <p:nvSpPr>
          <p:cNvPr id="5" name="Picture Placeholder 31" title="Image">
            <a:extLst>
              <a:ext uri="{FF2B5EF4-FFF2-40B4-BE49-F238E27FC236}">
                <a16:creationId xmlns:a16="http://schemas.microsoft.com/office/drawing/2014/main" xmlns="" id="{D683190A-95C6-428D-AEE4-FC8350C3246D}"/>
              </a:ext>
            </a:extLst>
          </p:cNvPr>
          <p:cNvSpPr>
            <a:spLocks noGrp="1"/>
          </p:cNvSpPr>
          <p:nvPr>
            <p:ph type="pic" sz="quarter" idx="13" hasCustomPrompt="1"/>
          </p:nvPr>
        </p:nvSpPr>
        <p:spPr>
          <a:xfrm>
            <a:off x="359229" y="326570"/>
            <a:ext cx="11473542" cy="6204859"/>
          </a:xfrm>
          <a:prstGeom prst="rect">
            <a:avLst/>
          </a:prstGeom>
          <a:solidFill>
            <a:schemeClr val="bg1">
              <a:lumMod val="85000"/>
            </a:schemeClr>
          </a:solidFill>
        </p:spPr>
        <p:txBody>
          <a:bodyPr lIns="0" tIns="0" anchor="ctr"/>
          <a:lstStyle>
            <a:lvl1pPr marL="0" indent="0" algn="ctr">
              <a:buNone/>
              <a:defRPr sz="1100" i="1">
                <a:latin typeface="Times New Roman" panose="02020603050405020304" pitchFamily="18" charset="0"/>
                <a:cs typeface="Times New Roman" panose="02020603050405020304" pitchFamily="18" charset="0"/>
              </a:defRPr>
            </a:lvl1pPr>
          </a:lstStyle>
          <a:p>
            <a:r>
              <a:rPr lang="en-US" noProof="0" dirty="0"/>
              <a:t>Insert or Drag and Drop Image Here</a:t>
            </a:r>
          </a:p>
        </p:txBody>
      </p:sp>
      <p:cxnSp>
        <p:nvCxnSpPr>
          <p:cNvPr id="6" name="Straight Connector 5">
            <a:extLst>
              <a:ext uri="{FF2B5EF4-FFF2-40B4-BE49-F238E27FC236}">
                <a16:creationId xmlns:a16="http://schemas.microsoft.com/office/drawing/2014/main" xmlns="" id="{F78F4957-6DDE-40CE-9D33-00B1434FA085}"/>
              </a:ext>
            </a:extLst>
          </p:cNvPr>
          <p:cNvCxnSpPr>
            <a:cxnSpLocks/>
          </p:cNvCxnSpPr>
          <p:nvPr userDrawn="1"/>
        </p:nvCxnSpPr>
        <p:spPr>
          <a:xfrm flipV="1">
            <a:off x="0" y="5344886"/>
            <a:ext cx="2362200" cy="124097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itle 1" title="Title ">
            <a:extLst>
              <a:ext uri="{FF2B5EF4-FFF2-40B4-BE49-F238E27FC236}">
                <a16:creationId xmlns:a16="http://schemas.microsoft.com/office/drawing/2014/main" xmlns="" id="{D9A8085F-72C4-4DFB-813E-C5666B0CCF3A}"/>
              </a:ext>
            </a:extLst>
          </p:cNvPr>
          <p:cNvSpPr>
            <a:spLocks noGrp="1"/>
          </p:cNvSpPr>
          <p:nvPr>
            <p:ph type="title" hasCustomPrompt="1"/>
          </p:nvPr>
        </p:nvSpPr>
        <p:spPr>
          <a:xfrm>
            <a:off x="359229" y="558802"/>
            <a:ext cx="8333222" cy="939798"/>
          </a:xfrm>
          <a:prstGeom prst="rect">
            <a:avLst/>
          </a:prstGeom>
          <a:solidFill>
            <a:schemeClr val="bg1">
              <a:alpha val="90000"/>
            </a:schemeClr>
          </a:solidFill>
        </p:spPr>
        <p:txBody>
          <a:bodyPr lIns="288000" anchor="ctr">
            <a:normAutofit/>
          </a:bodyPr>
          <a:lstStyle>
            <a:lvl1pPr>
              <a:defRPr sz="3600" b="1">
                <a:solidFill>
                  <a:schemeClr val="tx1"/>
                </a:solidFill>
              </a:defRPr>
            </a:lvl1pPr>
          </a:lstStyle>
          <a:p>
            <a:r>
              <a:rPr lang="en-US" noProof="0"/>
              <a:t>Add Caption Here</a:t>
            </a:r>
          </a:p>
        </p:txBody>
      </p:sp>
    </p:spTree>
    <p:extLst>
      <p:ext uri="{BB962C8B-B14F-4D97-AF65-F5344CB8AC3E}">
        <p14:creationId xmlns:p14="http://schemas.microsoft.com/office/powerpoint/2010/main" val="216609194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22400" y="3291687"/>
            <a:ext cx="109728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356357"/>
            <a:ext cx="2844800" cy="365125"/>
          </a:xfrm>
          <a:prstGeom prst="rect">
            <a:avLst/>
          </a:prstGeom>
        </p:spPr>
        <p:txBody>
          <a:bodyPr/>
          <a:lstStyle/>
          <a:p>
            <a:fld id="{48A87A34-81AB-432B-8DAE-1953F412C126}" type="datetimeFigureOut">
              <a:rPr lang="en-US" smtClean="0"/>
              <a:pPr/>
              <a:t>10/23/2019</a:t>
            </a:fld>
            <a:endParaRPr lang="en-US" dirty="0"/>
          </a:p>
        </p:txBody>
      </p:sp>
      <p:sp>
        <p:nvSpPr>
          <p:cNvPr id="6" name="Footer Placeholder 5"/>
          <p:cNvSpPr>
            <a:spLocks noGrp="1"/>
          </p:cNvSpPr>
          <p:nvPr>
            <p:ph type="ftr" sz="quarter" idx="11"/>
          </p:nvPr>
        </p:nvSpPr>
        <p:spPr>
          <a:xfrm>
            <a:off x="4165600" y="6356357"/>
            <a:ext cx="3860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37600" y="6356357"/>
            <a:ext cx="2844800" cy="365125"/>
          </a:xfrm>
          <a:prstGeom prst="rect">
            <a:avLst/>
          </a:prstGeo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77089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xmlns="" id="{40A6720D-B182-4290-BD91-1D1E4D930603}"/>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sp>
        <p:nvSpPr>
          <p:cNvPr id="9" name="Text Placeholder 3">
            <a:extLst>
              <a:ext uri="{FF2B5EF4-FFF2-40B4-BE49-F238E27FC236}">
                <a16:creationId xmlns:a16="http://schemas.microsoft.com/office/drawing/2014/main" xmlns="" id="{A488AB73-8058-4FB5-9619-FCECCA9F3941}"/>
              </a:ext>
            </a:extLst>
          </p:cNvPr>
          <p:cNvSpPr>
            <a:spLocks noGrp="1"/>
          </p:cNvSpPr>
          <p:nvPr>
            <p:ph type="body" sz="quarter" idx="15" hasCustomPrompt="1"/>
          </p:nvPr>
        </p:nvSpPr>
        <p:spPr>
          <a:xfrm>
            <a:off x="6822929" y="3461163"/>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US" noProof="0"/>
              <a:t>Name</a:t>
            </a:r>
          </a:p>
        </p:txBody>
      </p:sp>
      <p:sp>
        <p:nvSpPr>
          <p:cNvPr id="10" name="Text Placeholder 4">
            <a:extLst>
              <a:ext uri="{FF2B5EF4-FFF2-40B4-BE49-F238E27FC236}">
                <a16:creationId xmlns:a16="http://schemas.microsoft.com/office/drawing/2014/main" xmlns="" id="{359BE165-3EB5-4C11-8B53-6E98C0BC2E65}"/>
              </a:ext>
            </a:extLst>
          </p:cNvPr>
          <p:cNvSpPr>
            <a:spLocks noGrp="1"/>
          </p:cNvSpPr>
          <p:nvPr>
            <p:ph type="body" sz="quarter" idx="16" hasCustomPrompt="1"/>
          </p:nvPr>
        </p:nvSpPr>
        <p:spPr>
          <a:xfrm>
            <a:off x="6822929" y="3839451"/>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US" noProof="0"/>
              <a:t>Phone Number</a:t>
            </a:r>
          </a:p>
        </p:txBody>
      </p:sp>
      <p:sp>
        <p:nvSpPr>
          <p:cNvPr id="11" name="Text Placeholder 5">
            <a:extLst>
              <a:ext uri="{FF2B5EF4-FFF2-40B4-BE49-F238E27FC236}">
                <a16:creationId xmlns:a16="http://schemas.microsoft.com/office/drawing/2014/main" xmlns="" id="{79D05293-35AD-495F-A7AE-942398090B15}"/>
              </a:ext>
            </a:extLst>
          </p:cNvPr>
          <p:cNvSpPr>
            <a:spLocks noGrp="1"/>
          </p:cNvSpPr>
          <p:nvPr>
            <p:ph type="body" sz="quarter" idx="17" hasCustomPrompt="1"/>
          </p:nvPr>
        </p:nvSpPr>
        <p:spPr>
          <a:xfrm>
            <a:off x="6822928" y="4216669"/>
            <a:ext cx="3445783" cy="289070"/>
          </a:xfrm>
          <a:prstGeom prst="rect">
            <a:avLst/>
          </a:prstGeom>
        </p:spPr>
        <p:txBody>
          <a:bodyPr/>
          <a:lstStyle>
            <a:lvl1pPr marL="0" indent="0">
              <a:buNone/>
              <a:defRPr sz="1800">
                <a:latin typeface="+mn-lt"/>
                <a:cs typeface="Calibri Light" panose="020F0302020204030204" pitchFamily="34" charset="0"/>
              </a:defRPr>
            </a:lvl1pPr>
          </a:lstStyle>
          <a:p>
            <a:r>
              <a:rPr lang="en-US" noProof="0"/>
              <a:t>Email </a:t>
            </a:r>
          </a:p>
        </p:txBody>
      </p:sp>
      <p:sp>
        <p:nvSpPr>
          <p:cNvPr id="13" name="Text Placeholder 21">
            <a:extLst>
              <a:ext uri="{FF2B5EF4-FFF2-40B4-BE49-F238E27FC236}">
                <a16:creationId xmlns:a16="http://schemas.microsoft.com/office/drawing/2014/main" xmlns="" id="{997A03F2-8D8A-4425-9F56-66DB33CE11A1}"/>
              </a:ext>
            </a:extLst>
          </p:cNvPr>
          <p:cNvSpPr>
            <a:spLocks noGrp="1"/>
          </p:cNvSpPr>
          <p:nvPr>
            <p:ph type="body" sz="quarter" idx="18" hasCustomPrompt="1"/>
          </p:nvPr>
        </p:nvSpPr>
        <p:spPr>
          <a:xfrm>
            <a:off x="6822929" y="4594957"/>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US" noProof="0"/>
              <a:t>Company Website</a:t>
            </a:r>
          </a:p>
        </p:txBody>
      </p:sp>
      <p:sp>
        <p:nvSpPr>
          <p:cNvPr id="14" name="Shape 4157">
            <a:extLst>
              <a:ext uri="{FF2B5EF4-FFF2-40B4-BE49-F238E27FC236}">
                <a16:creationId xmlns:a16="http://schemas.microsoft.com/office/drawing/2014/main" xmlns="" id="{A30A8F28-98F4-425F-A750-78192A157DF4}"/>
              </a:ext>
            </a:extLst>
          </p:cNvPr>
          <p:cNvSpPr/>
          <p:nvPr userDrawn="1"/>
        </p:nvSpPr>
        <p:spPr>
          <a:xfrm>
            <a:off x="6458938" y="3505247"/>
            <a:ext cx="258875" cy="258875"/>
          </a:xfrm>
          <a:custGeom>
            <a:avLst/>
            <a:gdLst/>
            <a:ahLst/>
            <a:cxnLst>
              <a:cxn ang="0">
                <a:pos x="wd2" y="hd2"/>
              </a:cxn>
              <a:cxn ang="5400000">
                <a:pos x="wd2" y="hd2"/>
              </a:cxn>
              <a:cxn ang="10800000">
                <a:pos x="wd2" y="hd2"/>
              </a:cxn>
              <a:cxn ang="16200000">
                <a:pos x="wd2" y="hd2"/>
              </a:cxn>
            </a:cxnLst>
            <a:rect l="0" t="0" r="r" b="b"/>
            <a:pathLst>
              <a:path w="21600" h="21600" extrusionOk="0">
                <a:moveTo>
                  <a:pt x="17958" y="17505"/>
                </a:moveTo>
                <a:cubicBezTo>
                  <a:pt x="17372" y="16944"/>
                  <a:pt x="16242" y="15945"/>
                  <a:pt x="15117" y="15413"/>
                </a:cubicBezTo>
                <a:cubicBezTo>
                  <a:pt x="14189" y="14975"/>
                  <a:pt x="13657" y="14531"/>
                  <a:pt x="13491" y="14057"/>
                </a:cubicBezTo>
                <a:cubicBezTo>
                  <a:pt x="13377" y="13728"/>
                  <a:pt x="13428" y="13351"/>
                  <a:pt x="13649" y="12904"/>
                </a:cubicBezTo>
                <a:cubicBezTo>
                  <a:pt x="13815" y="12567"/>
                  <a:pt x="13972" y="12286"/>
                  <a:pt x="14117" y="12028"/>
                </a:cubicBezTo>
                <a:cubicBezTo>
                  <a:pt x="14730" y="10934"/>
                  <a:pt x="15203" y="10145"/>
                  <a:pt x="15203" y="7348"/>
                </a:cubicBezTo>
                <a:cubicBezTo>
                  <a:pt x="15203" y="3162"/>
                  <a:pt x="12787" y="2951"/>
                  <a:pt x="12309" y="2951"/>
                </a:cubicBezTo>
                <a:cubicBezTo>
                  <a:pt x="11917" y="2951"/>
                  <a:pt x="11672" y="3037"/>
                  <a:pt x="11435" y="3121"/>
                </a:cubicBezTo>
                <a:cubicBezTo>
                  <a:pt x="11175" y="3213"/>
                  <a:pt x="10907" y="3309"/>
                  <a:pt x="10296" y="3319"/>
                </a:cubicBezTo>
                <a:cubicBezTo>
                  <a:pt x="9190" y="3337"/>
                  <a:pt x="6873" y="3375"/>
                  <a:pt x="6873" y="7226"/>
                </a:cubicBezTo>
                <a:cubicBezTo>
                  <a:pt x="6873" y="9919"/>
                  <a:pt x="7574" y="11156"/>
                  <a:pt x="8125" y="12150"/>
                </a:cubicBezTo>
                <a:cubicBezTo>
                  <a:pt x="8266" y="12404"/>
                  <a:pt x="8399" y="12645"/>
                  <a:pt x="8505" y="12885"/>
                </a:cubicBezTo>
                <a:cubicBezTo>
                  <a:pt x="8973" y="13949"/>
                  <a:pt x="8631" y="14693"/>
                  <a:pt x="7426" y="15224"/>
                </a:cubicBezTo>
                <a:cubicBezTo>
                  <a:pt x="5905" y="15897"/>
                  <a:pt x="5188" y="16247"/>
                  <a:pt x="3693" y="17562"/>
                </a:cubicBezTo>
                <a:cubicBezTo>
                  <a:pt x="2017" y="15800"/>
                  <a:pt x="982" y="13423"/>
                  <a:pt x="982" y="10800"/>
                </a:cubicBezTo>
                <a:cubicBezTo>
                  <a:pt x="982" y="5377"/>
                  <a:pt x="5377" y="982"/>
                  <a:pt x="10800" y="982"/>
                </a:cubicBezTo>
                <a:cubicBezTo>
                  <a:pt x="16223" y="982"/>
                  <a:pt x="20618" y="5377"/>
                  <a:pt x="20618" y="10800"/>
                </a:cubicBezTo>
                <a:cubicBezTo>
                  <a:pt x="20618" y="13395"/>
                  <a:pt x="19603" y="15749"/>
                  <a:pt x="17958" y="17505"/>
                </a:cubicBezTo>
                <a:moveTo>
                  <a:pt x="10800" y="20618"/>
                </a:moveTo>
                <a:cubicBezTo>
                  <a:pt x="8356" y="20618"/>
                  <a:pt x="6125" y="19720"/>
                  <a:pt x="4407" y="18242"/>
                </a:cubicBezTo>
                <a:cubicBezTo>
                  <a:pt x="5730" y="17084"/>
                  <a:pt x="6362" y="16767"/>
                  <a:pt x="7823" y="16122"/>
                </a:cubicBezTo>
                <a:cubicBezTo>
                  <a:pt x="9515" y="15375"/>
                  <a:pt x="10091" y="14051"/>
                  <a:pt x="9403" y="12489"/>
                </a:cubicBezTo>
                <a:cubicBezTo>
                  <a:pt x="9279" y="12208"/>
                  <a:pt x="9136" y="11949"/>
                  <a:pt x="8984" y="11674"/>
                </a:cubicBezTo>
                <a:cubicBezTo>
                  <a:pt x="8461" y="10732"/>
                  <a:pt x="7855" y="9665"/>
                  <a:pt x="7855" y="7226"/>
                </a:cubicBezTo>
                <a:cubicBezTo>
                  <a:pt x="7855" y="4341"/>
                  <a:pt x="9224" y="4318"/>
                  <a:pt x="10312" y="4300"/>
                </a:cubicBezTo>
                <a:cubicBezTo>
                  <a:pt x="11084" y="4287"/>
                  <a:pt x="11461" y="4154"/>
                  <a:pt x="11763" y="4047"/>
                </a:cubicBezTo>
                <a:cubicBezTo>
                  <a:pt x="11964" y="3975"/>
                  <a:pt x="12086" y="3933"/>
                  <a:pt x="12309" y="3933"/>
                </a:cubicBezTo>
                <a:cubicBezTo>
                  <a:pt x="13218" y="3933"/>
                  <a:pt x="14221" y="4830"/>
                  <a:pt x="14221" y="7348"/>
                </a:cubicBezTo>
                <a:cubicBezTo>
                  <a:pt x="14221" y="9888"/>
                  <a:pt x="13840" y="10513"/>
                  <a:pt x="13261" y="11548"/>
                </a:cubicBezTo>
                <a:cubicBezTo>
                  <a:pt x="13108" y="11820"/>
                  <a:pt x="12943" y="12115"/>
                  <a:pt x="12768" y="12470"/>
                </a:cubicBezTo>
                <a:cubicBezTo>
                  <a:pt x="12430" y="13155"/>
                  <a:pt x="12362" y="13798"/>
                  <a:pt x="12565" y="14380"/>
                </a:cubicBezTo>
                <a:cubicBezTo>
                  <a:pt x="12825" y="15126"/>
                  <a:pt x="13502" y="15737"/>
                  <a:pt x="14696" y="16302"/>
                </a:cubicBezTo>
                <a:cubicBezTo>
                  <a:pt x="15675" y="16764"/>
                  <a:pt x="16700" y="17667"/>
                  <a:pt x="17251" y="18189"/>
                </a:cubicBezTo>
                <a:cubicBezTo>
                  <a:pt x="15525" y="19697"/>
                  <a:pt x="13272" y="20618"/>
                  <a:pt x="10800" y="20618"/>
                </a:cubicBezTo>
                <a:moveTo>
                  <a:pt x="10800" y="0"/>
                </a:moveTo>
                <a:cubicBezTo>
                  <a:pt x="4835" y="0"/>
                  <a:pt x="0" y="4835"/>
                  <a:pt x="0" y="10800"/>
                </a:cubicBezTo>
                <a:cubicBezTo>
                  <a:pt x="0" y="16764"/>
                  <a:pt x="4835" y="21600"/>
                  <a:pt x="10800" y="21600"/>
                </a:cubicBezTo>
                <a:cubicBezTo>
                  <a:pt x="16765" y="21600"/>
                  <a:pt x="21600" y="16764"/>
                  <a:pt x="21600" y="10800"/>
                </a:cubicBezTo>
                <a:cubicBezTo>
                  <a:pt x="21600" y="4835"/>
                  <a:pt x="16765" y="0"/>
                  <a:pt x="10800" y="0"/>
                </a:cubicBezTo>
              </a:path>
            </a:pathLst>
          </a:custGeom>
          <a:solidFill>
            <a:schemeClr val="accent2"/>
          </a:solidFill>
          <a:ln w="12700">
            <a:miter lim="400000"/>
          </a:ln>
        </p:spPr>
        <p:txBody>
          <a:bodyPr lIns="38100" tIns="38100" rIns="38100" bIns="38100" anchor="ctr"/>
          <a:lstStyle/>
          <a:p>
            <a:pPr algn="ctr">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sz="3000" dirty="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endParaRPr>
          </a:p>
        </p:txBody>
      </p:sp>
      <p:sp>
        <p:nvSpPr>
          <p:cNvPr id="15" name="Shape 4186">
            <a:extLst>
              <a:ext uri="{FF2B5EF4-FFF2-40B4-BE49-F238E27FC236}">
                <a16:creationId xmlns:a16="http://schemas.microsoft.com/office/drawing/2014/main" xmlns="" id="{2F84D399-8148-4E86-A1E4-BE7D1D81383A}"/>
              </a:ext>
            </a:extLst>
          </p:cNvPr>
          <p:cNvSpPr/>
          <p:nvPr userDrawn="1"/>
        </p:nvSpPr>
        <p:spPr>
          <a:xfrm>
            <a:off x="6507622" y="3897986"/>
            <a:ext cx="161507" cy="296095"/>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chemeClr val="accent2"/>
          </a:solidFill>
          <a:ln w="12700">
            <a:miter lim="400000"/>
          </a:ln>
        </p:spPr>
        <p:txBody>
          <a:bodyPr lIns="38100" tIns="38100" rIns="38100" bIns="38100" anchor="ctr"/>
          <a:lstStyle/>
          <a:p>
            <a:pPr algn="ctr">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sz="3000" dirty="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endParaRPr>
          </a:p>
        </p:txBody>
      </p:sp>
      <p:sp>
        <p:nvSpPr>
          <p:cNvPr id="19" name="Shape 4379">
            <a:extLst>
              <a:ext uri="{FF2B5EF4-FFF2-40B4-BE49-F238E27FC236}">
                <a16:creationId xmlns:a16="http://schemas.microsoft.com/office/drawing/2014/main" xmlns="" id="{E4408FF8-E342-42F8-BBE9-1220822B5E99}"/>
              </a:ext>
            </a:extLst>
          </p:cNvPr>
          <p:cNvSpPr/>
          <p:nvPr userDrawn="1"/>
        </p:nvSpPr>
        <p:spPr>
          <a:xfrm>
            <a:off x="6458938" y="4327945"/>
            <a:ext cx="258875" cy="188273"/>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chemeClr val="accent2"/>
          </a:solidFill>
          <a:ln w="12700">
            <a:miter lim="400000"/>
          </a:ln>
        </p:spPr>
        <p:txBody>
          <a:bodyPr lIns="38100" tIns="38100" rIns="38100" bIns="38100" anchor="ctr"/>
          <a:lstStyle/>
          <a:p>
            <a:pPr algn="ctr">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sz="3000" dirty="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endParaRPr>
          </a:p>
        </p:txBody>
      </p:sp>
      <p:sp>
        <p:nvSpPr>
          <p:cNvPr id="20" name="Shape 4487">
            <a:extLst>
              <a:ext uri="{FF2B5EF4-FFF2-40B4-BE49-F238E27FC236}">
                <a16:creationId xmlns:a16="http://schemas.microsoft.com/office/drawing/2014/main" xmlns="" id="{11D27456-C005-4109-9E74-0B692200A0B3}"/>
              </a:ext>
            </a:extLst>
          </p:cNvPr>
          <p:cNvSpPr/>
          <p:nvPr userDrawn="1"/>
        </p:nvSpPr>
        <p:spPr>
          <a:xfrm>
            <a:off x="6471716" y="4650082"/>
            <a:ext cx="233318" cy="233318"/>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accent2"/>
          </a:solidFill>
          <a:ln w="12700">
            <a:miter lim="400000"/>
          </a:ln>
        </p:spPr>
        <p:txBody>
          <a:bodyPr lIns="38100" tIns="38100" rIns="38100" bIns="38100" anchor="ctr"/>
          <a:lstStyle/>
          <a:p>
            <a:pPr algn="ctr">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sz="3000" dirty="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endParaRPr>
          </a:p>
        </p:txBody>
      </p:sp>
      <p:sp>
        <p:nvSpPr>
          <p:cNvPr id="21" name="Right Triangle 20">
            <a:extLst>
              <a:ext uri="{FF2B5EF4-FFF2-40B4-BE49-F238E27FC236}">
                <a16:creationId xmlns:a16="http://schemas.microsoft.com/office/drawing/2014/main" xmlns="" id="{FDDD2B84-3CB9-4567-8C91-C538E8A1C89F}"/>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cxnSp>
        <p:nvCxnSpPr>
          <p:cNvPr id="22" name="Straight Connector 21">
            <a:extLst>
              <a:ext uri="{FF2B5EF4-FFF2-40B4-BE49-F238E27FC236}">
                <a16:creationId xmlns:a16="http://schemas.microsoft.com/office/drawing/2014/main" xmlns="" id="{34EF3020-1476-41B1-9FE7-B476A25C53D3}"/>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B1B64EC3-B232-415D-8E27-EB3E24D13922}"/>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2261CE2F-F199-4242-AC6C-692676B81FF1}"/>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Picture Placeholder 24">
            <a:extLst>
              <a:ext uri="{FF2B5EF4-FFF2-40B4-BE49-F238E27FC236}">
                <a16:creationId xmlns:a16="http://schemas.microsoft.com/office/drawing/2014/main" xmlns="" id="{89C0506D-0CA6-4583-9D04-24E7F4D16AD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oAutofit/>
          </a:bodyPr>
          <a:lstStyle>
            <a:lvl1pPr marL="0" indent="0">
              <a:buNone/>
              <a:defRPr>
                <a:solidFill>
                  <a:schemeClr val="bg1"/>
                </a:solidFill>
              </a:defRPr>
            </a:lvl1pPr>
          </a:lstStyle>
          <a:p>
            <a:r>
              <a:rPr lang="en-US" noProof="0" smtClean="0"/>
              <a:t>Click icon to add picture</a:t>
            </a:r>
            <a:endParaRPr lang="en-US" noProof="0" dirty="0"/>
          </a:p>
        </p:txBody>
      </p:sp>
      <p:sp>
        <p:nvSpPr>
          <p:cNvPr id="2" name="Title 1" title="Title">
            <a:extLst>
              <a:ext uri="{FF2B5EF4-FFF2-40B4-BE49-F238E27FC236}">
                <a16:creationId xmlns:a16="http://schemas.microsoft.com/office/drawing/2014/main" xmlns="" id="{A648E0EA-49ED-4F2D-A107-8FCE6301FC88}"/>
              </a:ext>
            </a:extLst>
          </p:cNvPr>
          <p:cNvSpPr>
            <a:spLocks noGrp="1"/>
          </p:cNvSpPr>
          <p:nvPr>
            <p:ph type="ctrTitle" hasCustomPrompt="1"/>
          </p:nvPr>
        </p:nvSpPr>
        <p:spPr>
          <a:xfrm>
            <a:off x="6375721" y="1821022"/>
            <a:ext cx="4853573" cy="1616252"/>
          </a:xfrm>
          <a:prstGeom prst="rect">
            <a:avLst/>
          </a:prstGeom>
        </p:spPr>
        <p:txBody>
          <a:bodyPr anchor="b">
            <a:normAutofit/>
          </a:bodyPr>
          <a:lstStyle>
            <a:lvl1pPr algn="l">
              <a:defRPr sz="4300" b="1">
                <a:solidFill>
                  <a:schemeClr val="accent1"/>
                </a:solidFill>
              </a:defRPr>
            </a:lvl1pPr>
          </a:lstStyle>
          <a:p>
            <a:r>
              <a:rPr lang="en-US" noProof="0"/>
              <a:t>Click To Edit Master Title Style</a:t>
            </a:r>
          </a:p>
        </p:txBody>
      </p:sp>
    </p:spTree>
    <p:extLst>
      <p:ext uri="{BB962C8B-B14F-4D97-AF65-F5344CB8AC3E}">
        <p14:creationId xmlns:p14="http://schemas.microsoft.com/office/powerpoint/2010/main" val="4242756870"/>
      </p:ext>
    </p:extLst>
  </p:cSld>
  <p:clrMapOvr>
    <a:masterClrMapping/>
  </p:clrMapOvr>
  <p:extLst mod="1">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sp>
        <p:nvSpPr>
          <p:cNvPr id="11" name="Right Triangle 10">
            <a:extLst>
              <a:ext uri="{FF2B5EF4-FFF2-40B4-BE49-F238E27FC236}">
                <a16:creationId xmlns:a16="http://schemas.microsoft.com/office/drawing/2014/main" xmlns=""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cxnSp>
        <p:nvCxnSpPr>
          <p:cNvPr id="16" name="Straight Connector 15">
            <a:extLst>
              <a:ext uri="{FF2B5EF4-FFF2-40B4-BE49-F238E27FC236}">
                <a16:creationId xmlns:a16="http://schemas.microsoft.com/office/drawing/2014/main" xmlns=""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xmlns="" id="{A648E0EA-49ED-4F2D-A107-8FCE6301FC88}"/>
              </a:ext>
            </a:extLst>
          </p:cNvPr>
          <p:cNvSpPr>
            <a:spLocks noGrp="1"/>
          </p:cNvSpPr>
          <p:nvPr>
            <p:ph type="ctrTitle" hasCustomPrompt="1"/>
          </p:nvPr>
        </p:nvSpPr>
        <p:spPr>
          <a:xfrm>
            <a:off x="6375721" y="2006084"/>
            <a:ext cx="4853573" cy="1616252"/>
          </a:xfrm>
          <a:prstGeom prst="rect">
            <a:avLst/>
          </a:prstGeom>
        </p:spPr>
        <p:txBody>
          <a:bodyPr anchor="b">
            <a:normAutofit/>
          </a:bodyPr>
          <a:lstStyle>
            <a:lvl1pPr algn="l">
              <a:defRPr sz="4300" b="1">
                <a:solidFill>
                  <a:schemeClr val="accent1"/>
                </a:solidFill>
              </a:defRPr>
            </a:lvl1pPr>
          </a:lstStyle>
          <a:p>
            <a:r>
              <a:rPr lang="en-US" noProof="0"/>
              <a:t>Click To Edit Master Title Style</a:t>
            </a:r>
          </a:p>
        </p:txBody>
      </p:sp>
      <p:sp>
        <p:nvSpPr>
          <p:cNvPr id="3" name="Subtitle 2" title="Subtitle">
            <a:extLst>
              <a:ext uri="{FF2B5EF4-FFF2-40B4-BE49-F238E27FC236}">
                <a16:creationId xmlns:a16="http://schemas.microsoft.com/office/drawing/2014/main" xmlns="" id="{06317687-D49E-41F7-A330-C78C728F0D12}"/>
              </a:ext>
            </a:extLst>
          </p:cNvPr>
          <p:cNvSpPr>
            <a:spLocks noGrp="1"/>
          </p:cNvSpPr>
          <p:nvPr>
            <p:ph type="subTitle" idx="1" hasCustomPrompt="1"/>
          </p:nvPr>
        </p:nvSpPr>
        <p:spPr>
          <a:xfrm>
            <a:off x="6375214" y="3640998"/>
            <a:ext cx="4854339" cy="1257574"/>
          </a:xfrm>
          <a:prstGeom prst="rect">
            <a:avLst/>
          </a:prstGeom>
        </p:spPr>
        <p:txBody>
          <a:bodyPr/>
          <a:lstStyle>
            <a:lvl1pPr marL="0" indent="0" algn="l">
              <a:buNone/>
              <a:defRPr sz="2400" b="0" i="0" spc="300">
                <a:solidFill>
                  <a:schemeClr val="tx1"/>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cxnSp>
        <p:nvCxnSpPr>
          <p:cNvPr id="9" name="Straight Connector 8">
            <a:extLst>
              <a:ext uri="{FF2B5EF4-FFF2-40B4-BE49-F238E27FC236}">
                <a16:creationId xmlns:a16="http://schemas.microsoft.com/office/drawing/2014/main" xmlns=""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8069694"/>
      </p:ext>
    </p:extLst>
  </p:cSld>
  <p:clrMapOvr>
    <a:masterClrMapping/>
  </p:clrMapOvr>
  <p:extLst mod="1">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xmlns="" id="{33B31A5E-1244-4689-B513-C78E3C4E53B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sp>
        <p:nvSpPr>
          <p:cNvPr id="19" name="Right Triangle 18">
            <a:extLst>
              <a:ext uri="{FF2B5EF4-FFF2-40B4-BE49-F238E27FC236}">
                <a16:creationId xmlns:a16="http://schemas.microsoft.com/office/drawing/2014/main" xmlns="" id="{71D0E8AA-902F-440D-9C55-2A391C22396A}"/>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sp>
        <p:nvSpPr>
          <p:cNvPr id="17" name="Parallelogram 16">
            <a:extLst>
              <a:ext uri="{FF2B5EF4-FFF2-40B4-BE49-F238E27FC236}">
                <a16:creationId xmlns:a16="http://schemas.microsoft.com/office/drawing/2014/main" xmlns="" id="{7D937721-835D-4D84-94A3-6C79D4639514}"/>
              </a:ext>
            </a:extLst>
          </p:cNvPr>
          <p:cNvSpPr/>
          <p:nvPr userDrawn="1"/>
        </p:nvSpPr>
        <p:spPr>
          <a:xfrm rot="19958790">
            <a:off x="-637324" y="3588176"/>
            <a:ext cx="3860162" cy="1746952"/>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cxnSp>
        <p:nvCxnSpPr>
          <p:cNvPr id="18" name="Straight Connector 17">
            <a:extLst>
              <a:ext uri="{FF2B5EF4-FFF2-40B4-BE49-F238E27FC236}">
                <a16:creationId xmlns:a16="http://schemas.microsoft.com/office/drawing/2014/main" xmlns="" id="{732BB30B-8262-4715-998F-AAF6A81ADFD3}"/>
              </a:ext>
            </a:extLst>
          </p:cNvPr>
          <p:cNvCxnSpPr>
            <a:cxnSpLocks/>
          </p:cNvCxnSpPr>
          <p:nvPr userDrawn="1"/>
        </p:nvCxnSpPr>
        <p:spPr>
          <a:xfrm flipV="1">
            <a:off x="0" y="1010090"/>
            <a:ext cx="1785257"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le 1" title="Title">
            <a:extLst>
              <a:ext uri="{FF2B5EF4-FFF2-40B4-BE49-F238E27FC236}">
                <a16:creationId xmlns:a16="http://schemas.microsoft.com/office/drawing/2014/main" xmlns="" id="{4D7EF399-DAA5-44EC-B712-79C755FE84CB}"/>
              </a:ext>
            </a:extLst>
          </p:cNvPr>
          <p:cNvSpPr>
            <a:spLocks noGrp="1"/>
          </p:cNvSpPr>
          <p:nvPr>
            <p:ph type="title" hasCustomPrompt="1"/>
          </p:nvPr>
        </p:nvSpPr>
        <p:spPr>
          <a:xfrm>
            <a:off x="6283842" y="1987420"/>
            <a:ext cx="4911633" cy="1789855"/>
          </a:xfrm>
          <a:prstGeom prst="rect">
            <a:avLst/>
          </a:prstGeom>
        </p:spPr>
        <p:txBody>
          <a:bodyPr anchor="b">
            <a:normAutofit/>
          </a:bodyPr>
          <a:lstStyle>
            <a:lvl1pPr>
              <a:defRPr sz="4000" b="1">
                <a:solidFill>
                  <a:schemeClr val="accent1"/>
                </a:solidFill>
                <a:latin typeface="+mj-lt"/>
                <a:cs typeface="Calibri Light" panose="020F0302020204030204" pitchFamily="34" charset="0"/>
              </a:defRPr>
            </a:lvl1pPr>
          </a:lstStyle>
          <a:p>
            <a:r>
              <a:rPr lang="en-US" noProof="0"/>
              <a:t>Click To Edit Master Title Style</a:t>
            </a:r>
          </a:p>
        </p:txBody>
      </p:sp>
      <p:sp>
        <p:nvSpPr>
          <p:cNvPr id="101" name="Text Placeholder 2" title="Subtitle">
            <a:extLst>
              <a:ext uri="{FF2B5EF4-FFF2-40B4-BE49-F238E27FC236}">
                <a16:creationId xmlns:a16="http://schemas.microsoft.com/office/drawing/2014/main" xmlns="" id="{26D13BFA-61B0-402F-8611-02D3DFDBEBCB}"/>
              </a:ext>
            </a:extLst>
          </p:cNvPr>
          <p:cNvSpPr>
            <a:spLocks noGrp="1"/>
          </p:cNvSpPr>
          <p:nvPr>
            <p:ph type="body" idx="1" hasCustomPrompt="1"/>
          </p:nvPr>
        </p:nvSpPr>
        <p:spPr>
          <a:xfrm>
            <a:off x="6283842" y="3792046"/>
            <a:ext cx="4911633" cy="910580"/>
          </a:xfrm>
          <a:prstGeom prst="rect">
            <a:avLst/>
          </a:prstGeom>
        </p:spPr>
        <p:txBody>
          <a:bodyPr>
            <a:normAutofit/>
          </a:bodyPr>
          <a:lstStyle>
            <a:lvl1pPr marL="0" indent="0">
              <a:buNone/>
              <a:defRPr sz="2000" b="0" i="0" spc="300">
                <a:solidFill>
                  <a:schemeClr val="tx1"/>
                </a:solidFill>
                <a:latin typeface="+mn-lt"/>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21" name="Straight Connector 20">
            <a:extLst>
              <a:ext uri="{FF2B5EF4-FFF2-40B4-BE49-F238E27FC236}">
                <a16:creationId xmlns:a16="http://schemas.microsoft.com/office/drawing/2014/main" xmlns="" id="{DA0A0C24-D997-4E78-951F-AFB51C70EFC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Parallelogram 24">
            <a:extLst>
              <a:ext uri="{FF2B5EF4-FFF2-40B4-BE49-F238E27FC236}">
                <a16:creationId xmlns:a16="http://schemas.microsoft.com/office/drawing/2014/main" xmlns="" id="{E123A0CF-50D6-46EC-8BF6-43E38AFCD588}"/>
              </a:ext>
            </a:extLst>
          </p:cNvPr>
          <p:cNvSpPr/>
          <p:nvPr userDrawn="1"/>
        </p:nvSpPr>
        <p:spPr>
          <a:xfrm>
            <a:off x="7754112" y="0"/>
            <a:ext cx="2258568" cy="742819"/>
          </a:xfrm>
          <a:prstGeom prst="parallelogram">
            <a:avLst>
              <a:gd name="adj" fmla="val 19585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dirty="0">
              <a:solidFill>
                <a:srgbClr val="FFFFFF"/>
              </a:solidFill>
            </a:endParaRPr>
          </a:p>
        </p:txBody>
      </p:sp>
      <p:cxnSp>
        <p:nvCxnSpPr>
          <p:cNvPr id="26" name="Straight Connector 25">
            <a:extLst>
              <a:ext uri="{FF2B5EF4-FFF2-40B4-BE49-F238E27FC236}">
                <a16:creationId xmlns:a16="http://schemas.microsoft.com/office/drawing/2014/main" xmlns="" id="{2B2F1D2E-B631-4CB1-9448-2B50F8C46316}"/>
              </a:ext>
            </a:extLst>
          </p:cNvPr>
          <p:cNvCxnSpPr>
            <a:cxnSpLocks/>
          </p:cNvCxnSpPr>
          <p:nvPr userDrawn="1"/>
        </p:nvCxnSpPr>
        <p:spPr>
          <a:xfrm flipV="1">
            <a:off x="0" y="408562"/>
            <a:ext cx="6595353"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5CF69447-82AD-475F-A3AE-3D7FF61DBFE2}"/>
              </a:ext>
            </a:extLst>
          </p:cNvPr>
          <p:cNvCxnSpPr>
            <a:cxnSpLocks/>
          </p:cNvCxnSpPr>
          <p:nvPr userDrawn="1"/>
        </p:nvCxnSpPr>
        <p:spPr>
          <a:xfrm flipV="1">
            <a:off x="-17837" y="5266944"/>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Parallelogram 23">
            <a:extLst>
              <a:ext uri="{FF2B5EF4-FFF2-40B4-BE49-F238E27FC236}">
                <a16:creationId xmlns:a16="http://schemas.microsoft.com/office/drawing/2014/main" xmlns="" id="{FC8C82F3-94EE-4B4F-A01D-993A41BC00B1}"/>
              </a:ext>
            </a:extLst>
          </p:cNvPr>
          <p:cNvSpPr/>
          <p:nvPr userDrawn="1"/>
        </p:nvSpPr>
        <p:spPr>
          <a:xfrm rot="19958790">
            <a:off x="-139035" y="3407045"/>
            <a:ext cx="1438399" cy="236580"/>
          </a:xfrm>
          <a:prstGeom prst="parallelogram">
            <a:avLst>
              <a:gd name="adj" fmla="val 5321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spTree>
    <p:extLst>
      <p:ext uri="{BB962C8B-B14F-4D97-AF65-F5344CB8AC3E}">
        <p14:creationId xmlns:p14="http://schemas.microsoft.com/office/powerpoint/2010/main" val="1176082748"/>
      </p:ext>
    </p:extLst>
  </p:cSld>
  <p:clrMapOvr>
    <a:masterClrMapping/>
  </p:clrMapOvr>
  <p:extLst mod="1">
    <p:ext uri="{DCECCB84-F9BA-43D5-87BE-67443E8EF086}">
      <p15:sldGuideLst xmlns:p15="http://schemas.microsoft.com/office/powerpoint/2012/main">
        <p15:guide id="1" orient="horz" pos="2183">
          <p15:clr>
            <a:srgbClr val="FBAE40"/>
          </p15:clr>
        </p15:guide>
        <p15:guide id="2" pos="3840">
          <p15:clr>
            <a:srgbClr val="FBAE40"/>
          </p15:clr>
        </p15:guide>
        <p15:guide id="3" pos="143">
          <p15:clr>
            <a:srgbClr val="FBAE40"/>
          </p15:clr>
        </p15:guide>
        <p15:guide id="4" orient="horz" pos="4170">
          <p15:clr>
            <a:srgbClr val="FBAE40"/>
          </p15:clr>
        </p15:guide>
        <p15:guide id="5" pos="7537">
          <p15:clr>
            <a:srgbClr val="FBAE40"/>
          </p15:clr>
        </p15:guide>
        <p15:guide id="6" orient="horz" pos="142">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xmlns="" id="{9111EB29-9262-4594-8717-356AB3816AA6}"/>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cxnSp>
        <p:nvCxnSpPr>
          <p:cNvPr id="22" name="Straight Connector 21">
            <a:extLst>
              <a:ext uri="{FF2B5EF4-FFF2-40B4-BE49-F238E27FC236}">
                <a16:creationId xmlns:a16="http://schemas.microsoft.com/office/drawing/2014/main" xmlns=""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xmlns=""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xmlns="" id="{0697993E-CD44-40B9-805C-77BC608618A7}"/>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3F3F3F"/>
                </a:solidFill>
              </a:endParaRPr>
            </a:p>
          </p:txBody>
        </p:sp>
        <p:cxnSp>
          <p:nvCxnSpPr>
            <p:cNvPr id="28" name="Straight Connector 27">
              <a:extLst>
                <a:ext uri="{FF2B5EF4-FFF2-40B4-BE49-F238E27FC236}">
                  <a16:creationId xmlns:a16="http://schemas.microsoft.com/office/drawing/2014/main" xmlns=""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xmlns=""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grpSp>
      <p:sp>
        <p:nvSpPr>
          <p:cNvPr id="25" name="TextBox 24">
            <a:extLst>
              <a:ext uri="{FF2B5EF4-FFF2-40B4-BE49-F238E27FC236}">
                <a16:creationId xmlns:a16="http://schemas.microsoft.com/office/drawing/2014/main" xmlns="" id="{F0BB4D3D-930C-4FF4-BB7C-2CB24208150C}"/>
              </a:ext>
            </a:extLst>
          </p:cNvPr>
          <p:cNvSpPr txBox="1"/>
          <p:nvPr userDrawn="1"/>
        </p:nvSpPr>
        <p:spPr>
          <a:xfrm>
            <a:off x="11072378" y="235732"/>
            <a:ext cx="814647" cy="615553"/>
          </a:xfrm>
          <a:prstGeom prst="rect">
            <a:avLst/>
          </a:prstGeom>
          <a:noFill/>
        </p:spPr>
        <p:txBody>
          <a:bodyPr wrap="none" rtlCol="0">
            <a:spAutoFit/>
          </a:bodyPr>
          <a:lstStyle/>
          <a:p>
            <a:pPr defTabSz="914400"/>
            <a:r>
              <a:rPr lang="en-US" sz="3400" b="1" dirty="0">
                <a:solidFill>
                  <a:srgbClr val="FFFFFF"/>
                </a:solidFill>
                <a:latin typeface="Arial Black" panose="020B0A04020102020204" pitchFamily="34" charset="0"/>
              </a:rPr>
              <a:t>FR</a:t>
            </a:r>
          </a:p>
        </p:txBody>
      </p:sp>
      <p:sp>
        <p:nvSpPr>
          <p:cNvPr id="36" name="Parallelogram 35">
            <a:extLst>
              <a:ext uri="{FF2B5EF4-FFF2-40B4-BE49-F238E27FC236}">
                <a16:creationId xmlns:a16="http://schemas.microsoft.com/office/drawing/2014/main" xmlns="" id="{4EBB76E7-943E-4038-B700-114F66FBC60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dirty="0">
              <a:solidFill>
                <a:srgbClr val="FFFFFF"/>
              </a:solidFill>
            </a:endParaRPr>
          </a:p>
        </p:txBody>
      </p:sp>
      <p:sp>
        <p:nvSpPr>
          <p:cNvPr id="2" name="Footer Placeholder 1">
            <a:extLst>
              <a:ext uri="{FF2B5EF4-FFF2-40B4-BE49-F238E27FC236}">
                <a16:creationId xmlns:a16="http://schemas.microsoft.com/office/drawing/2014/main" xmlns="" id="{03E79E9C-D961-6E47-A5C6-57689BAFF243}"/>
              </a:ext>
            </a:extLst>
          </p:cNvPr>
          <p:cNvSpPr>
            <a:spLocks noGrp="1"/>
          </p:cNvSpPr>
          <p:nvPr>
            <p:ph type="ftr" sz="quarter" idx="17"/>
          </p:nvPr>
        </p:nvSpPr>
        <p:spPr/>
        <p:txBody>
          <a:bodyPr/>
          <a:lstStyle>
            <a:lvl1pPr algn="l">
              <a:defRPr/>
            </a:lvl1pPr>
          </a:lstStyle>
          <a:p>
            <a:r>
              <a:rPr lang="en-US" dirty="0">
                <a:solidFill>
                  <a:srgbClr val="A5A5A5"/>
                </a:solidFill>
              </a:rPr>
              <a:t>Add a footer</a:t>
            </a:r>
          </a:p>
        </p:txBody>
      </p:sp>
      <p:sp>
        <p:nvSpPr>
          <p:cNvPr id="3" name="Slide Number Placeholder 2">
            <a:extLst>
              <a:ext uri="{FF2B5EF4-FFF2-40B4-BE49-F238E27FC236}">
                <a16:creationId xmlns:a16="http://schemas.microsoft.com/office/drawing/2014/main" xmlns="" id="{B08BE157-60F2-194D-8C13-4AE120FC9EDE}"/>
              </a:ext>
            </a:extLst>
          </p:cNvPr>
          <p:cNvSpPr>
            <a:spLocks noGrp="1"/>
          </p:cNvSpPr>
          <p:nvPr>
            <p:ph type="sldNum" sz="quarter" idx="18"/>
          </p:nvPr>
        </p:nvSpPr>
        <p:spPr/>
        <p:txBody>
          <a:bodyPr/>
          <a:lstStyle/>
          <a:p>
            <a:fld id="{8699F50C-BE38-4BD0-BA84-9B090E1F2B9B}" type="slidenum">
              <a:rPr lang="en-US" smtClean="0">
                <a:solidFill>
                  <a:srgbClr val="A5A5A5"/>
                </a:solidFill>
              </a:rPr>
              <a:pPr/>
              <a:t>‹#›</a:t>
            </a:fld>
            <a:endParaRPr lang="en-US" dirty="0">
              <a:solidFill>
                <a:srgbClr val="A5A5A5"/>
              </a:solidFill>
            </a:endParaRPr>
          </a:p>
        </p:txBody>
      </p:sp>
      <p:sp>
        <p:nvSpPr>
          <p:cNvPr id="27" name="Title 1" title="Title ">
            <a:extLst>
              <a:ext uri="{FF2B5EF4-FFF2-40B4-BE49-F238E27FC236}">
                <a16:creationId xmlns:a16="http://schemas.microsoft.com/office/drawing/2014/main" xmlns=""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
        <p:nvSpPr>
          <p:cNvPr id="29" name="Content Placeholder 2">
            <a:extLst>
              <a:ext uri="{FF2B5EF4-FFF2-40B4-BE49-F238E27FC236}">
                <a16:creationId xmlns:a16="http://schemas.microsoft.com/office/drawing/2014/main" xmlns="" id="{1FAE0C34-9220-45F0-9FC2-9FE7C994E7BD}"/>
              </a:ext>
            </a:extLst>
          </p:cNvPr>
          <p:cNvSpPr>
            <a:spLocks noGrp="1"/>
          </p:cNvSpPr>
          <p:nvPr>
            <p:ph idx="1"/>
          </p:nvPr>
        </p:nvSpPr>
        <p:spPr>
          <a:xfrm>
            <a:off x="518678" y="1671924"/>
            <a:ext cx="10835122" cy="4505039"/>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3757518647"/>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xmlns="" id="{9111EB29-9262-4594-8717-356AB3816AA6}"/>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cxnSp>
        <p:nvCxnSpPr>
          <p:cNvPr id="22" name="Straight Connector 21">
            <a:extLst>
              <a:ext uri="{FF2B5EF4-FFF2-40B4-BE49-F238E27FC236}">
                <a16:creationId xmlns:a16="http://schemas.microsoft.com/office/drawing/2014/main" xmlns=""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xmlns=""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xmlns="" id="{0697993E-CD44-40B9-805C-77BC608618A7}"/>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3F3F3F"/>
                </a:solidFill>
              </a:endParaRPr>
            </a:p>
          </p:txBody>
        </p:sp>
        <p:cxnSp>
          <p:nvCxnSpPr>
            <p:cNvPr id="28" name="Straight Connector 27">
              <a:extLst>
                <a:ext uri="{FF2B5EF4-FFF2-40B4-BE49-F238E27FC236}">
                  <a16:creationId xmlns:a16="http://schemas.microsoft.com/office/drawing/2014/main" xmlns=""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xmlns=""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grpSp>
      <p:sp>
        <p:nvSpPr>
          <p:cNvPr id="25" name="TextBox 24">
            <a:extLst>
              <a:ext uri="{FF2B5EF4-FFF2-40B4-BE49-F238E27FC236}">
                <a16:creationId xmlns:a16="http://schemas.microsoft.com/office/drawing/2014/main" xmlns="" id="{F0BB4D3D-930C-4FF4-BB7C-2CB24208150C}"/>
              </a:ext>
            </a:extLst>
          </p:cNvPr>
          <p:cNvSpPr txBox="1"/>
          <p:nvPr userDrawn="1"/>
        </p:nvSpPr>
        <p:spPr>
          <a:xfrm>
            <a:off x="11072378" y="235732"/>
            <a:ext cx="814647" cy="615553"/>
          </a:xfrm>
          <a:prstGeom prst="rect">
            <a:avLst/>
          </a:prstGeom>
          <a:noFill/>
        </p:spPr>
        <p:txBody>
          <a:bodyPr wrap="none" rtlCol="0">
            <a:spAutoFit/>
          </a:bodyPr>
          <a:lstStyle/>
          <a:p>
            <a:pPr defTabSz="914400"/>
            <a:r>
              <a:rPr lang="en-US" sz="3400" b="1" dirty="0">
                <a:solidFill>
                  <a:srgbClr val="FFFFFF"/>
                </a:solidFill>
                <a:latin typeface="Arial Black" panose="020B0A04020102020204" pitchFamily="34" charset="0"/>
              </a:rPr>
              <a:t>FR</a:t>
            </a:r>
          </a:p>
        </p:txBody>
      </p:sp>
      <p:sp>
        <p:nvSpPr>
          <p:cNvPr id="36" name="Parallelogram 35">
            <a:extLst>
              <a:ext uri="{FF2B5EF4-FFF2-40B4-BE49-F238E27FC236}">
                <a16:creationId xmlns:a16="http://schemas.microsoft.com/office/drawing/2014/main" xmlns="" id="{4EBB76E7-943E-4038-B700-114F66FBC60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dirty="0">
              <a:solidFill>
                <a:srgbClr val="FFFFFF"/>
              </a:solidFill>
            </a:endParaRPr>
          </a:p>
        </p:txBody>
      </p:sp>
      <p:sp>
        <p:nvSpPr>
          <p:cNvPr id="2" name="Footer Placeholder 1">
            <a:extLst>
              <a:ext uri="{FF2B5EF4-FFF2-40B4-BE49-F238E27FC236}">
                <a16:creationId xmlns:a16="http://schemas.microsoft.com/office/drawing/2014/main" xmlns="" id="{03E79E9C-D961-6E47-A5C6-57689BAFF243}"/>
              </a:ext>
            </a:extLst>
          </p:cNvPr>
          <p:cNvSpPr>
            <a:spLocks noGrp="1"/>
          </p:cNvSpPr>
          <p:nvPr>
            <p:ph type="ftr" sz="quarter" idx="17"/>
          </p:nvPr>
        </p:nvSpPr>
        <p:spPr/>
        <p:txBody>
          <a:bodyPr/>
          <a:lstStyle>
            <a:lvl1pPr algn="l">
              <a:defRPr/>
            </a:lvl1pPr>
          </a:lstStyle>
          <a:p>
            <a:r>
              <a:rPr lang="en-US" dirty="0">
                <a:solidFill>
                  <a:srgbClr val="A5A5A5"/>
                </a:solidFill>
              </a:rPr>
              <a:t>Add a footer</a:t>
            </a:r>
          </a:p>
        </p:txBody>
      </p:sp>
      <p:sp>
        <p:nvSpPr>
          <p:cNvPr id="3" name="Slide Number Placeholder 2">
            <a:extLst>
              <a:ext uri="{FF2B5EF4-FFF2-40B4-BE49-F238E27FC236}">
                <a16:creationId xmlns:a16="http://schemas.microsoft.com/office/drawing/2014/main" xmlns="" id="{B08BE157-60F2-194D-8C13-4AE120FC9EDE}"/>
              </a:ext>
            </a:extLst>
          </p:cNvPr>
          <p:cNvSpPr>
            <a:spLocks noGrp="1"/>
          </p:cNvSpPr>
          <p:nvPr>
            <p:ph type="sldNum" sz="quarter" idx="18"/>
          </p:nvPr>
        </p:nvSpPr>
        <p:spPr/>
        <p:txBody>
          <a:bodyPr/>
          <a:lstStyle/>
          <a:p>
            <a:fld id="{8699F50C-BE38-4BD0-BA84-9B090E1F2B9B}" type="slidenum">
              <a:rPr lang="en-US" smtClean="0">
                <a:solidFill>
                  <a:srgbClr val="A5A5A5"/>
                </a:solidFill>
              </a:rPr>
              <a:pPr/>
              <a:t>‹#›</a:t>
            </a:fld>
            <a:endParaRPr lang="en-US" dirty="0">
              <a:solidFill>
                <a:srgbClr val="A5A5A5"/>
              </a:solidFill>
            </a:endParaRPr>
          </a:p>
        </p:txBody>
      </p:sp>
      <p:sp>
        <p:nvSpPr>
          <p:cNvPr id="27" name="Title 1" title="Title ">
            <a:extLst>
              <a:ext uri="{FF2B5EF4-FFF2-40B4-BE49-F238E27FC236}">
                <a16:creationId xmlns:a16="http://schemas.microsoft.com/office/drawing/2014/main" xmlns=""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
        <p:nvSpPr>
          <p:cNvPr id="14" name="Content Placeholder 2">
            <a:extLst>
              <a:ext uri="{FF2B5EF4-FFF2-40B4-BE49-F238E27FC236}">
                <a16:creationId xmlns:a16="http://schemas.microsoft.com/office/drawing/2014/main" xmlns="" id="{217F9213-0142-420B-A84D-C5627A0C81E4}"/>
              </a:ext>
            </a:extLst>
          </p:cNvPr>
          <p:cNvSpPr>
            <a:spLocks noGrp="1"/>
          </p:cNvSpPr>
          <p:nvPr>
            <p:ph sz="half" idx="1"/>
          </p:nvPr>
        </p:nvSpPr>
        <p:spPr>
          <a:xfrm>
            <a:off x="529687" y="1651044"/>
            <a:ext cx="5181600" cy="4525919"/>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5" name="Content Placeholder 3">
            <a:extLst>
              <a:ext uri="{FF2B5EF4-FFF2-40B4-BE49-F238E27FC236}">
                <a16:creationId xmlns:a16="http://schemas.microsoft.com/office/drawing/2014/main" xmlns="" id="{8014328B-D576-4B5C-A4AE-CF98318929FE}"/>
              </a:ext>
            </a:extLst>
          </p:cNvPr>
          <p:cNvSpPr>
            <a:spLocks noGrp="1"/>
          </p:cNvSpPr>
          <p:nvPr>
            <p:ph sz="half" idx="2"/>
          </p:nvPr>
        </p:nvSpPr>
        <p:spPr>
          <a:xfrm>
            <a:off x="6172200" y="1651044"/>
            <a:ext cx="5181600" cy="4525919"/>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337465532"/>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xmlns="" id="{9111EB29-9262-4594-8717-356AB3816AA6}"/>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cxnSp>
        <p:nvCxnSpPr>
          <p:cNvPr id="22" name="Straight Connector 21">
            <a:extLst>
              <a:ext uri="{FF2B5EF4-FFF2-40B4-BE49-F238E27FC236}">
                <a16:creationId xmlns:a16="http://schemas.microsoft.com/office/drawing/2014/main" xmlns=""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xmlns=""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xmlns="" id="{0697993E-CD44-40B9-805C-77BC608618A7}"/>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3F3F3F"/>
                </a:solidFill>
              </a:endParaRPr>
            </a:p>
          </p:txBody>
        </p:sp>
        <p:cxnSp>
          <p:nvCxnSpPr>
            <p:cNvPr id="28" name="Straight Connector 27">
              <a:extLst>
                <a:ext uri="{FF2B5EF4-FFF2-40B4-BE49-F238E27FC236}">
                  <a16:creationId xmlns:a16="http://schemas.microsoft.com/office/drawing/2014/main" xmlns=""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xmlns=""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grpSp>
      <p:sp>
        <p:nvSpPr>
          <p:cNvPr id="25" name="TextBox 24">
            <a:extLst>
              <a:ext uri="{FF2B5EF4-FFF2-40B4-BE49-F238E27FC236}">
                <a16:creationId xmlns:a16="http://schemas.microsoft.com/office/drawing/2014/main" xmlns="" id="{F0BB4D3D-930C-4FF4-BB7C-2CB24208150C}"/>
              </a:ext>
            </a:extLst>
          </p:cNvPr>
          <p:cNvSpPr txBox="1"/>
          <p:nvPr userDrawn="1"/>
        </p:nvSpPr>
        <p:spPr>
          <a:xfrm>
            <a:off x="11072378" y="235732"/>
            <a:ext cx="814647" cy="615553"/>
          </a:xfrm>
          <a:prstGeom prst="rect">
            <a:avLst/>
          </a:prstGeom>
          <a:noFill/>
        </p:spPr>
        <p:txBody>
          <a:bodyPr wrap="none" rtlCol="0">
            <a:spAutoFit/>
          </a:bodyPr>
          <a:lstStyle/>
          <a:p>
            <a:pPr defTabSz="914400"/>
            <a:r>
              <a:rPr lang="en-US" sz="3400" b="1" dirty="0">
                <a:solidFill>
                  <a:srgbClr val="FFFFFF"/>
                </a:solidFill>
                <a:latin typeface="Arial Black" panose="020B0A04020102020204" pitchFamily="34" charset="0"/>
              </a:rPr>
              <a:t>FR</a:t>
            </a:r>
          </a:p>
        </p:txBody>
      </p:sp>
      <p:sp>
        <p:nvSpPr>
          <p:cNvPr id="36" name="Parallelogram 35">
            <a:extLst>
              <a:ext uri="{FF2B5EF4-FFF2-40B4-BE49-F238E27FC236}">
                <a16:creationId xmlns:a16="http://schemas.microsoft.com/office/drawing/2014/main" xmlns="" id="{4EBB76E7-943E-4038-B700-114F66FBC60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dirty="0">
              <a:solidFill>
                <a:srgbClr val="FFFFFF"/>
              </a:solidFill>
            </a:endParaRPr>
          </a:p>
        </p:txBody>
      </p:sp>
      <p:sp>
        <p:nvSpPr>
          <p:cNvPr id="2" name="Footer Placeholder 1">
            <a:extLst>
              <a:ext uri="{FF2B5EF4-FFF2-40B4-BE49-F238E27FC236}">
                <a16:creationId xmlns:a16="http://schemas.microsoft.com/office/drawing/2014/main" xmlns="" id="{03E79E9C-D961-6E47-A5C6-57689BAFF243}"/>
              </a:ext>
            </a:extLst>
          </p:cNvPr>
          <p:cNvSpPr>
            <a:spLocks noGrp="1"/>
          </p:cNvSpPr>
          <p:nvPr>
            <p:ph type="ftr" sz="quarter" idx="17"/>
          </p:nvPr>
        </p:nvSpPr>
        <p:spPr/>
        <p:txBody>
          <a:bodyPr/>
          <a:lstStyle>
            <a:lvl1pPr algn="l">
              <a:defRPr/>
            </a:lvl1pPr>
          </a:lstStyle>
          <a:p>
            <a:r>
              <a:rPr lang="en-US" dirty="0">
                <a:solidFill>
                  <a:srgbClr val="A5A5A5"/>
                </a:solidFill>
              </a:rPr>
              <a:t>Add a footer</a:t>
            </a:r>
          </a:p>
        </p:txBody>
      </p:sp>
      <p:sp>
        <p:nvSpPr>
          <p:cNvPr id="3" name="Slide Number Placeholder 2">
            <a:extLst>
              <a:ext uri="{FF2B5EF4-FFF2-40B4-BE49-F238E27FC236}">
                <a16:creationId xmlns:a16="http://schemas.microsoft.com/office/drawing/2014/main" xmlns="" id="{B08BE157-60F2-194D-8C13-4AE120FC9EDE}"/>
              </a:ext>
            </a:extLst>
          </p:cNvPr>
          <p:cNvSpPr>
            <a:spLocks noGrp="1"/>
          </p:cNvSpPr>
          <p:nvPr>
            <p:ph type="sldNum" sz="quarter" idx="18"/>
          </p:nvPr>
        </p:nvSpPr>
        <p:spPr/>
        <p:txBody>
          <a:bodyPr/>
          <a:lstStyle/>
          <a:p>
            <a:fld id="{8699F50C-BE38-4BD0-BA84-9B090E1F2B9B}" type="slidenum">
              <a:rPr lang="en-US" smtClean="0">
                <a:solidFill>
                  <a:srgbClr val="A5A5A5"/>
                </a:solidFill>
              </a:rPr>
              <a:pPr/>
              <a:t>‹#›</a:t>
            </a:fld>
            <a:endParaRPr lang="en-US" dirty="0">
              <a:solidFill>
                <a:srgbClr val="A5A5A5"/>
              </a:solidFill>
            </a:endParaRPr>
          </a:p>
        </p:txBody>
      </p:sp>
      <p:sp>
        <p:nvSpPr>
          <p:cNvPr id="27" name="Title 1" title="Title ">
            <a:extLst>
              <a:ext uri="{FF2B5EF4-FFF2-40B4-BE49-F238E27FC236}">
                <a16:creationId xmlns:a16="http://schemas.microsoft.com/office/drawing/2014/main" xmlns=""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
        <p:nvSpPr>
          <p:cNvPr id="18" name="Text Placeholder 2">
            <a:extLst>
              <a:ext uri="{FF2B5EF4-FFF2-40B4-BE49-F238E27FC236}">
                <a16:creationId xmlns:a16="http://schemas.microsoft.com/office/drawing/2014/main" xmlns="" id="{82BFF385-445D-4DBB-9773-F99669415884}"/>
              </a:ext>
            </a:extLst>
          </p:cNvPr>
          <p:cNvSpPr>
            <a:spLocks noGrp="1"/>
          </p:cNvSpPr>
          <p:nvPr>
            <p:ph type="body" idx="1"/>
          </p:nvPr>
        </p:nvSpPr>
        <p:spPr>
          <a:xfrm>
            <a:off x="518678" y="1681163"/>
            <a:ext cx="5382501" cy="823912"/>
          </a:xfrm>
          <a:prstGeom prst="rect">
            <a:avLst/>
          </a:prstGeom>
        </p:spPr>
        <p:txBody>
          <a:bodyPr anchor="b"/>
          <a:lstStyle>
            <a:lvl1pPr marL="0" indent="0">
              <a:buNone/>
              <a:defRPr lang="en-US" b="1" dirty="0">
                <a:solidFill>
                  <a:schemeClr val="bg1"/>
                </a:solidFill>
              </a:defRPr>
            </a:lvl1pPr>
          </a:lstStyle>
          <a:p>
            <a:pPr marL="228600" lvl="0" indent="-228600"/>
            <a:r>
              <a:rPr lang="en-US" noProof="0" smtClean="0"/>
              <a:t>Click to edit Master text styles</a:t>
            </a:r>
          </a:p>
        </p:txBody>
      </p:sp>
      <p:sp>
        <p:nvSpPr>
          <p:cNvPr id="20" name="Text Placeholder 4">
            <a:extLst>
              <a:ext uri="{FF2B5EF4-FFF2-40B4-BE49-F238E27FC236}">
                <a16:creationId xmlns:a16="http://schemas.microsoft.com/office/drawing/2014/main" xmlns="" id="{311B1CFE-1B35-4B5C-B40A-DC5ADF211B5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21" name="Content Placeholder 5">
            <a:extLst>
              <a:ext uri="{FF2B5EF4-FFF2-40B4-BE49-F238E27FC236}">
                <a16:creationId xmlns:a16="http://schemas.microsoft.com/office/drawing/2014/main" xmlns="" id="{1CE840E8-D596-479D-AE97-E88F42DC1B13}"/>
              </a:ext>
            </a:extLst>
          </p:cNvPr>
          <p:cNvSpPr>
            <a:spLocks noGrp="1"/>
          </p:cNvSpPr>
          <p:nvPr>
            <p:ph sz="quarter" idx="4"/>
          </p:nvPr>
        </p:nvSpPr>
        <p:spPr>
          <a:xfrm>
            <a:off x="6172200" y="2505075"/>
            <a:ext cx="5183188" cy="368458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24" name="Content Placeholder 3">
            <a:extLst>
              <a:ext uri="{FF2B5EF4-FFF2-40B4-BE49-F238E27FC236}">
                <a16:creationId xmlns:a16="http://schemas.microsoft.com/office/drawing/2014/main" xmlns="" id="{B9A68D25-B19E-4E84-B65D-596EE8382DAD}"/>
              </a:ext>
            </a:extLst>
          </p:cNvPr>
          <p:cNvSpPr>
            <a:spLocks noGrp="1"/>
          </p:cNvSpPr>
          <p:nvPr>
            <p:ph sz="half" idx="2"/>
          </p:nvPr>
        </p:nvSpPr>
        <p:spPr>
          <a:xfrm>
            <a:off x="518678" y="2505075"/>
            <a:ext cx="5391749" cy="368458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3722874978"/>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sp>
        <p:nvSpPr>
          <p:cNvPr id="11" name="Right Triangle 10">
            <a:extLst>
              <a:ext uri="{FF2B5EF4-FFF2-40B4-BE49-F238E27FC236}">
                <a16:creationId xmlns:a16="http://schemas.microsoft.com/office/drawing/2014/main" xmlns=""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cxnSp>
        <p:nvCxnSpPr>
          <p:cNvPr id="16" name="Straight Connector 15">
            <a:extLst>
              <a:ext uri="{FF2B5EF4-FFF2-40B4-BE49-F238E27FC236}">
                <a16:creationId xmlns:a16="http://schemas.microsoft.com/office/drawing/2014/main" xmlns=""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xmlns="" id="{A648E0EA-49ED-4F2D-A107-8FCE6301FC88}"/>
              </a:ext>
            </a:extLst>
          </p:cNvPr>
          <p:cNvSpPr>
            <a:spLocks noGrp="1"/>
          </p:cNvSpPr>
          <p:nvPr>
            <p:ph type="ctrTitle" hasCustomPrompt="1"/>
          </p:nvPr>
        </p:nvSpPr>
        <p:spPr>
          <a:xfrm>
            <a:off x="719170" y="4374036"/>
            <a:ext cx="5311516" cy="1327031"/>
          </a:xfrm>
          <a:prstGeom prst="rect">
            <a:avLst/>
          </a:prstGeom>
        </p:spPr>
        <p:txBody>
          <a:bodyPr anchor="b">
            <a:normAutofit/>
          </a:bodyPr>
          <a:lstStyle>
            <a:lvl1pPr marL="0" indent="0" algn="r">
              <a:buFont typeface="Arial" panose="020B0604020202020204" pitchFamily="34" charset="0"/>
              <a:buNone/>
              <a:defRPr sz="4300" b="1">
                <a:solidFill>
                  <a:schemeClr val="accent1"/>
                </a:solidFill>
              </a:defRPr>
            </a:lvl1pPr>
          </a:lstStyle>
          <a:p>
            <a:r>
              <a:rPr lang="en-US" noProof="0"/>
              <a:t>Click To Edit Master Title Style</a:t>
            </a:r>
          </a:p>
        </p:txBody>
      </p:sp>
      <p:cxnSp>
        <p:nvCxnSpPr>
          <p:cNvPr id="9" name="Straight Connector 8">
            <a:extLst>
              <a:ext uri="{FF2B5EF4-FFF2-40B4-BE49-F238E27FC236}">
                <a16:creationId xmlns:a16="http://schemas.microsoft.com/office/drawing/2014/main" xmlns=""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xmlns="" id="{BDEAC3CA-E21C-4A63-BE7D-DCC820552AB7}"/>
              </a:ext>
            </a:extLst>
          </p:cNvPr>
          <p:cNvSpPr>
            <a:spLocks noGrp="1"/>
          </p:cNvSpPr>
          <p:nvPr>
            <p:ph type="body" sz="half" idx="2"/>
          </p:nvPr>
        </p:nvSpPr>
        <p:spPr>
          <a:xfrm>
            <a:off x="719170" y="5701069"/>
            <a:ext cx="5311516" cy="931505"/>
          </a:xfrm>
          <a:prstGeom prst="rect">
            <a:avLst/>
          </a:prstGeom>
        </p:spPr>
        <p:txBody>
          <a:bodyPr/>
          <a:lstStyle>
            <a:lvl1pPr marL="0" indent="0" algn="r">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Click to edit Master text styles</a:t>
            </a:r>
          </a:p>
        </p:txBody>
      </p:sp>
      <p:sp>
        <p:nvSpPr>
          <p:cNvPr id="14" name="Content Placeholder 2">
            <a:extLst>
              <a:ext uri="{FF2B5EF4-FFF2-40B4-BE49-F238E27FC236}">
                <a16:creationId xmlns:a16="http://schemas.microsoft.com/office/drawing/2014/main" xmlns="" id="{C9A1E80C-1A76-4D3E-92A1-846866867DE1}"/>
              </a:ext>
            </a:extLst>
          </p:cNvPr>
          <p:cNvSpPr>
            <a:spLocks noGrp="1"/>
          </p:cNvSpPr>
          <p:nvPr>
            <p:ph idx="1"/>
          </p:nvPr>
        </p:nvSpPr>
        <p:spPr>
          <a:xfrm>
            <a:off x="6161316" y="2290713"/>
            <a:ext cx="5803672" cy="4341862"/>
          </a:xfrm>
          <a:prstGeom prst="rect">
            <a:avLst/>
          </a:prstGeo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2440336407"/>
      </p:ext>
    </p:extLst>
  </p:cSld>
  <p:clrMapOvr>
    <a:masterClrMapping/>
  </p:clrMapOvr>
  <p:extLst mod="1">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sp>
        <p:nvSpPr>
          <p:cNvPr id="11" name="Right Triangle 10">
            <a:extLst>
              <a:ext uri="{FF2B5EF4-FFF2-40B4-BE49-F238E27FC236}">
                <a16:creationId xmlns:a16="http://schemas.microsoft.com/office/drawing/2014/main" xmlns=""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cxnSp>
        <p:nvCxnSpPr>
          <p:cNvPr id="16" name="Straight Connector 15">
            <a:extLst>
              <a:ext uri="{FF2B5EF4-FFF2-40B4-BE49-F238E27FC236}">
                <a16:creationId xmlns:a16="http://schemas.microsoft.com/office/drawing/2014/main" xmlns=""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xmlns="" id="{A648E0EA-49ED-4F2D-A107-8FCE6301FC88}"/>
              </a:ext>
            </a:extLst>
          </p:cNvPr>
          <p:cNvSpPr>
            <a:spLocks noGrp="1"/>
          </p:cNvSpPr>
          <p:nvPr>
            <p:ph type="ctrTitle" hasCustomPrompt="1"/>
          </p:nvPr>
        </p:nvSpPr>
        <p:spPr>
          <a:xfrm>
            <a:off x="719170" y="4374036"/>
            <a:ext cx="5311516" cy="1327031"/>
          </a:xfrm>
          <a:prstGeom prst="rect">
            <a:avLst/>
          </a:prstGeom>
        </p:spPr>
        <p:txBody>
          <a:bodyPr anchor="b">
            <a:normAutofit/>
          </a:bodyPr>
          <a:lstStyle>
            <a:lvl1pPr marL="0" indent="0" algn="r">
              <a:buFont typeface="Arial" panose="020B0604020202020204" pitchFamily="34" charset="0"/>
              <a:buNone/>
              <a:defRPr sz="4300" b="1">
                <a:solidFill>
                  <a:schemeClr val="accent1"/>
                </a:solidFill>
              </a:defRPr>
            </a:lvl1pPr>
          </a:lstStyle>
          <a:p>
            <a:r>
              <a:rPr lang="en-US" noProof="0"/>
              <a:t>Click To Edit Master Title Style</a:t>
            </a:r>
          </a:p>
        </p:txBody>
      </p:sp>
      <p:cxnSp>
        <p:nvCxnSpPr>
          <p:cNvPr id="9" name="Straight Connector 8">
            <a:extLst>
              <a:ext uri="{FF2B5EF4-FFF2-40B4-BE49-F238E27FC236}">
                <a16:creationId xmlns:a16="http://schemas.microsoft.com/office/drawing/2014/main" xmlns=""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xmlns="" id="{BDEAC3CA-E21C-4A63-BE7D-DCC820552AB7}"/>
              </a:ext>
            </a:extLst>
          </p:cNvPr>
          <p:cNvSpPr>
            <a:spLocks noGrp="1"/>
          </p:cNvSpPr>
          <p:nvPr>
            <p:ph type="body" sz="half" idx="2"/>
          </p:nvPr>
        </p:nvSpPr>
        <p:spPr>
          <a:xfrm>
            <a:off x="719170" y="5701069"/>
            <a:ext cx="5311516" cy="931505"/>
          </a:xfrm>
          <a:prstGeom prst="rect">
            <a:avLst/>
          </a:prstGeom>
        </p:spPr>
        <p:txBody>
          <a:bodyPr/>
          <a:lstStyle>
            <a:lvl1pPr marL="0" indent="0" algn="r">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Click to edit Master text styles</a:t>
            </a:r>
          </a:p>
        </p:txBody>
      </p:sp>
      <p:sp>
        <p:nvSpPr>
          <p:cNvPr id="12" name="Picture Placeholder 2">
            <a:extLst>
              <a:ext uri="{FF2B5EF4-FFF2-40B4-BE49-F238E27FC236}">
                <a16:creationId xmlns:a16="http://schemas.microsoft.com/office/drawing/2014/main" xmlns="" id="{22728E0A-430E-4C6A-BF56-06FA8510F29F}"/>
              </a:ext>
            </a:extLst>
          </p:cNvPr>
          <p:cNvSpPr>
            <a:spLocks noGrp="1"/>
          </p:cNvSpPr>
          <p:nvPr>
            <p:ph type="pic" idx="1"/>
          </p:nvPr>
        </p:nvSpPr>
        <p:spPr>
          <a:xfrm>
            <a:off x="6249970" y="2271860"/>
            <a:ext cx="5715017" cy="436071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smtClean="0"/>
              <a:t>Click icon to add picture</a:t>
            </a:r>
            <a:endParaRPr lang="en-US" noProof="0" dirty="0"/>
          </a:p>
        </p:txBody>
      </p:sp>
    </p:spTree>
    <p:extLst>
      <p:ext uri="{BB962C8B-B14F-4D97-AF65-F5344CB8AC3E}">
        <p14:creationId xmlns:p14="http://schemas.microsoft.com/office/powerpoint/2010/main" val="102890696"/>
      </p:ext>
    </p:extLst>
  </p:cSld>
  <p:clrMapOvr>
    <a:masterClrMapping/>
  </p:clrMapOvr>
  <p:extLst mod="1">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xmlns="" id="{37A5C384-78D0-4088-9411-AB6790574770}"/>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sp>
        <p:nvSpPr>
          <p:cNvPr id="18" name="TextBox 17">
            <a:extLst>
              <a:ext uri="{FF2B5EF4-FFF2-40B4-BE49-F238E27FC236}">
                <a16:creationId xmlns:a16="http://schemas.microsoft.com/office/drawing/2014/main" xmlns="" id="{CC52C5C1-EC33-44C1-9D54-A1058BBF1812}"/>
              </a:ext>
            </a:extLst>
          </p:cNvPr>
          <p:cNvSpPr txBox="1"/>
          <p:nvPr userDrawn="1"/>
        </p:nvSpPr>
        <p:spPr>
          <a:xfrm>
            <a:off x="11072378" y="235732"/>
            <a:ext cx="814647" cy="615553"/>
          </a:xfrm>
          <a:prstGeom prst="rect">
            <a:avLst/>
          </a:prstGeom>
          <a:noFill/>
        </p:spPr>
        <p:txBody>
          <a:bodyPr wrap="none" rtlCol="0">
            <a:spAutoFit/>
          </a:bodyPr>
          <a:lstStyle/>
          <a:p>
            <a:pPr defTabSz="914400"/>
            <a:r>
              <a:rPr lang="en-US" sz="3400" b="1" dirty="0">
                <a:solidFill>
                  <a:srgbClr val="FFFFFF"/>
                </a:solidFill>
                <a:latin typeface="Arial Black" panose="020B0A04020102020204" pitchFamily="34" charset="0"/>
              </a:rPr>
              <a:t>FR</a:t>
            </a:r>
          </a:p>
        </p:txBody>
      </p:sp>
      <p:grpSp>
        <p:nvGrpSpPr>
          <p:cNvPr id="26" name="Group 25">
            <a:extLst>
              <a:ext uri="{FF2B5EF4-FFF2-40B4-BE49-F238E27FC236}">
                <a16:creationId xmlns:a16="http://schemas.microsoft.com/office/drawing/2014/main" xmlns="" id="{8A0030CD-8C9E-4AA5-8C5D-F9B2EDB7E17A}"/>
              </a:ext>
            </a:extLst>
          </p:cNvPr>
          <p:cNvGrpSpPr/>
          <p:nvPr userDrawn="1"/>
        </p:nvGrpSpPr>
        <p:grpSpPr>
          <a:xfrm flipH="1">
            <a:off x="7561328" y="0"/>
            <a:ext cx="4831840" cy="3541007"/>
            <a:chOff x="-192127" y="-2"/>
            <a:chExt cx="4831840" cy="3367272"/>
          </a:xfrm>
        </p:grpSpPr>
        <p:sp>
          <p:nvSpPr>
            <p:cNvPr id="27" name="Diagonal Stripe 26">
              <a:extLst>
                <a:ext uri="{FF2B5EF4-FFF2-40B4-BE49-F238E27FC236}">
                  <a16:creationId xmlns:a16="http://schemas.microsoft.com/office/drawing/2014/main" xmlns="" id="{872EE65E-EE50-4A3E-861E-1D6C241CB8EA}"/>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3F3F3F"/>
                </a:solidFill>
              </a:endParaRPr>
            </a:p>
          </p:txBody>
        </p:sp>
        <p:cxnSp>
          <p:nvCxnSpPr>
            <p:cNvPr id="28" name="Straight Connector 27">
              <a:extLst>
                <a:ext uri="{FF2B5EF4-FFF2-40B4-BE49-F238E27FC236}">
                  <a16:creationId xmlns:a16="http://schemas.microsoft.com/office/drawing/2014/main" xmlns="" id="{E76AD1EF-E06C-4D3C-9693-26844D01C83C}"/>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Parallelogram 28">
              <a:extLst>
                <a:ext uri="{FF2B5EF4-FFF2-40B4-BE49-F238E27FC236}">
                  <a16:creationId xmlns:a16="http://schemas.microsoft.com/office/drawing/2014/main" xmlns="" id="{57D44C42-44C0-420A-A125-9B1A979D4F56}"/>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grpSp>
      <p:sp>
        <p:nvSpPr>
          <p:cNvPr id="30" name="Parallelogram 29">
            <a:extLst>
              <a:ext uri="{FF2B5EF4-FFF2-40B4-BE49-F238E27FC236}">
                <a16:creationId xmlns:a16="http://schemas.microsoft.com/office/drawing/2014/main" xmlns="" id="{406089BB-36DC-4E23-B215-527A8A18FCFB}"/>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dirty="0">
              <a:solidFill>
                <a:srgbClr val="FFFFFF"/>
              </a:solidFill>
            </a:endParaRPr>
          </a:p>
        </p:txBody>
      </p:sp>
      <p:sp>
        <p:nvSpPr>
          <p:cNvPr id="2" name="Footer Placeholder 1">
            <a:extLst>
              <a:ext uri="{FF2B5EF4-FFF2-40B4-BE49-F238E27FC236}">
                <a16:creationId xmlns:a16="http://schemas.microsoft.com/office/drawing/2014/main" xmlns="" id="{578C43A6-50C6-704E-BADC-6D83BADE7316}"/>
              </a:ext>
            </a:extLst>
          </p:cNvPr>
          <p:cNvSpPr>
            <a:spLocks noGrp="1"/>
          </p:cNvSpPr>
          <p:nvPr>
            <p:ph type="ftr" sz="quarter" idx="10"/>
          </p:nvPr>
        </p:nvSpPr>
        <p:spPr/>
        <p:txBody>
          <a:bodyPr/>
          <a:lstStyle/>
          <a:p>
            <a:r>
              <a:rPr lang="en-US" dirty="0">
                <a:solidFill>
                  <a:srgbClr val="A5A5A5"/>
                </a:solidFill>
              </a:rPr>
              <a:t>Add a footer</a:t>
            </a:r>
          </a:p>
        </p:txBody>
      </p:sp>
      <p:sp>
        <p:nvSpPr>
          <p:cNvPr id="3" name="Slide Number Placeholder 2">
            <a:extLst>
              <a:ext uri="{FF2B5EF4-FFF2-40B4-BE49-F238E27FC236}">
                <a16:creationId xmlns:a16="http://schemas.microsoft.com/office/drawing/2014/main" xmlns="" id="{ED91439B-965F-3548-AF77-89501B24F600}"/>
              </a:ext>
            </a:extLst>
          </p:cNvPr>
          <p:cNvSpPr>
            <a:spLocks noGrp="1"/>
          </p:cNvSpPr>
          <p:nvPr>
            <p:ph type="sldNum" sz="quarter" idx="11"/>
          </p:nvPr>
        </p:nvSpPr>
        <p:spPr/>
        <p:txBody>
          <a:bodyPr/>
          <a:lstStyle/>
          <a:p>
            <a:fld id="{8699F50C-BE38-4BD0-BA84-9B090E1F2B9B}" type="slidenum">
              <a:rPr lang="en-US" smtClean="0">
                <a:solidFill>
                  <a:srgbClr val="A5A5A5"/>
                </a:solidFill>
              </a:rPr>
              <a:pPr/>
              <a:t>‹#›</a:t>
            </a:fld>
            <a:endParaRPr lang="en-US" dirty="0">
              <a:solidFill>
                <a:srgbClr val="A5A5A5"/>
              </a:solidFill>
            </a:endParaRPr>
          </a:p>
        </p:txBody>
      </p:sp>
    </p:spTree>
    <p:extLst>
      <p:ext uri="{BB962C8B-B14F-4D97-AF65-F5344CB8AC3E}">
        <p14:creationId xmlns:p14="http://schemas.microsoft.com/office/powerpoint/2010/main" val="3664445718"/>
      </p:ext>
    </p:extLst>
  </p:cSld>
  <p:clrMapOvr>
    <a:masterClrMapping/>
  </p:clrMapOvr>
  <p:extLst mod="1">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85BB0367-1AFD-4191-AB6F-E9815D136F63}"/>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sp>
        <p:nvSpPr>
          <p:cNvPr id="21" name="TextBox 20">
            <a:extLst>
              <a:ext uri="{FF2B5EF4-FFF2-40B4-BE49-F238E27FC236}">
                <a16:creationId xmlns:a16="http://schemas.microsoft.com/office/drawing/2014/main" xmlns="" id="{7E8A2C98-F26E-415A-B931-1B89CA46C1CF}"/>
              </a:ext>
            </a:extLst>
          </p:cNvPr>
          <p:cNvSpPr txBox="1"/>
          <p:nvPr userDrawn="1"/>
        </p:nvSpPr>
        <p:spPr>
          <a:xfrm>
            <a:off x="11072378" y="235732"/>
            <a:ext cx="814647" cy="615553"/>
          </a:xfrm>
          <a:prstGeom prst="rect">
            <a:avLst/>
          </a:prstGeom>
          <a:noFill/>
        </p:spPr>
        <p:txBody>
          <a:bodyPr wrap="none" rtlCol="0">
            <a:spAutoFit/>
          </a:bodyPr>
          <a:lstStyle/>
          <a:p>
            <a:pPr defTabSz="914400"/>
            <a:r>
              <a:rPr lang="en-US" sz="3400" b="1" dirty="0">
                <a:solidFill>
                  <a:srgbClr val="FFFFFF"/>
                </a:solidFill>
                <a:latin typeface="Arial Black" panose="020B0A04020102020204" pitchFamily="34" charset="0"/>
              </a:rPr>
              <a:t>FR</a:t>
            </a:r>
          </a:p>
        </p:txBody>
      </p:sp>
      <p:grpSp>
        <p:nvGrpSpPr>
          <p:cNvPr id="27" name="Group 26">
            <a:extLst>
              <a:ext uri="{FF2B5EF4-FFF2-40B4-BE49-F238E27FC236}">
                <a16:creationId xmlns:a16="http://schemas.microsoft.com/office/drawing/2014/main" xmlns="" id="{1B2FB48C-0C70-4DBE-B904-A134B6644DD3}"/>
              </a:ext>
            </a:extLst>
          </p:cNvPr>
          <p:cNvGrpSpPr/>
          <p:nvPr userDrawn="1"/>
        </p:nvGrpSpPr>
        <p:grpSpPr>
          <a:xfrm flipH="1">
            <a:off x="7561328" y="0"/>
            <a:ext cx="4831840" cy="3541007"/>
            <a:chOff x="-192127" y="-2"/>
            <a:chExt cx="4831840" cy="3367272"/>
          </a:xfrm>
        </p:grpSpPr>
        <p:sp>
          <p:nvSpPr>
            <p:cNvPr id="28" name="Diagonal Stripe 27">
              <a:extLst>
                <a:ext uri="{FF2B5EF4-FFF2-40B4-BE49-F238E27FC236}">
                  <a16:creationId xmlns:a16="http://schemas.microsoft.com/office/drawing/2014/main" xmlns="" id="{4F2E2158-1E6E-4E0D-BDAB-B20041C73615}"/>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3F3F3F"/>
                </a:solidFill>
              </a:endParaRPr>
            </a:p>
          </p:txBody>
        </p:sp>
        <p:cxnSp>
          <p:nvCxnSpPr>
            <p:cNvPr id="29" name="Straight Connector 28">
              <a:extLst>
                <a:ext uri="{FF2B5EF4-FFF2-40B4-BE49-F238E27FC236}">
                  <a16:creationId xmlns:a16="http://schemas.microsoft.com/office/drawing/2014/main" xmlns="" id="{626D62DB-3A5A-4DA1-BFA4-D9E58676E86A}"/>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xmlns="" id="{F5A729A7-3A5C-405C-AE06-180E7529E477}"/>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grpSp>
      <p:sp>
        <p:nvSpPr>
          <p:cNvPr id="31" name="Parallelogram 30">
            <a:extLst>
              <a:ext uri="{FF2B5EF4-FFF2-40B4-BE49-F238E27FC236}">
                <a16:creationId xmlns:a16="http://schemas.microsoft.com/office/drawing/2014/main" xmlns="" id="{41E23981-B12A-4AC3-A030-337BBBA5E45B}"/>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dirty="0">
              <a:solidFill>
                <a:srgbClr val="FFFFFF"/>
              </a:solidFill>
            </a:endParaRPr>
          </a:p>
        </p:txBody>
      </p:sp>
      <p:sp>
        <p:nvSpPr>
          <p:cNvPr id="2" name="Footer Placeholder 1">
            <a:extLst>
              <a:ext uri="{FF2B5EF4-FFF2-40B4-BE49-F238E27FC236}">
                <a16:creationId xmlns:a16="http://schemas.microsoft.com/office/drawing/2014/main" xmlns="" id="{CB69A007-934D-7A4B-9EFA-82044EF4DC33}"/>
              </a:ext>
            </a:extLst>
          </p:cNvPr>
          <p:cNvSpPr>
            <a:spLocks noGrp="1"/>
          </p:cNvSpPr>
          <p:nvPr>
            <p:ph type="ftr" sz="quarter" idx="10"/>
          </p:nvPr>
        </p:nvSpPr>
        <p:spPr/>
        <p:txBody>
          <a:bodyPr/>
          <a:lstStyle/>
          <a:p>
            <a:r>
              <a:rPr lang="en-US" dirty="0">
                <a:solidFill>
                  <a:srgbClr val="A5A5A5"/>
                </a:solidFill>
              </a:rPr>
              <a:t>Add a footer</a:t>
            </a:r>
          </a:p>
        </p:txBody>
      </p:sp>
      <p:sp>
        <p:nvSpPr>
          <p:cNvPr id="3" name="Slide Number Placeholder 2">
            <a:extLst>
              <a:ext uri="{FF2B5EF4-FFF2-40B4-BE49-F238E27FC236}">
                <a16:creationId xmlns:a16="http://schemas.microsoft.com/office/drawing/2014/main" xmlns="" id="{5A154DC2-98C7-4D4B-A17A-AA4731217F17}"/>
              </a:ext>
            </a:extLst>
          </p:cNvPr>
          <p:cNvSpPr>
            <a:spLocks noGrp="1"/>
          </p:cNvSpPr>
          <p:nvPr>
            <p:ph type="sldNum" sz="quarter" idx="11"/>
          </p:nvPr>
        </p:nvSpPr>
        <p:spPr/>
        <p:txBody>
          <a:bodyPr/>
          <a:lstStyle/>
          <a:p>
            <a:fld id="{8699F50C-BE38-4BD0-BA84-9B090E1F2B9B}" type="slidenum">
              <a:rPr lang="en-US" smtClean="0">
                <a:solidFill>
                  <a:srgbClr val="A5A5A5"/>
                </a:solidFill>
              </a:rPr>
              <a:pPr/>
              <a:t>‹#›</a:t>
            </a:fld>
            <a:endParaRPr lang="en-US" dirty="0">
              <a:solidFill>
                <a:srgbClr val="A5A5A5"/>
              </a:solidFill>
            </a:endParaRPr>
          </a:p>
        </p:txBody>
      </p:sp>
      <p:sp>
        <p:nvSpPr>
          <p:cNvPr id="4" name="Title 3">
            <a:extLst>
              <a:ext uri="{FF2B5EF4-FFF2-40B4-BE49-F238E27FC236}">
                <a16:creationId xmlns:a16="http://schemas.microsoft.com/office/drawing/2014/main" xmlns="" id="{64D604A2-C574-42DB-B0C4-99715CAA10A7}"/>
              </a:ext>
            </a:extLst>
          </p:cNvPr>
          <p:cNvSpPr>
            <a:spLocks noGrp="1"/>
          </p:cNvSpPr>
          <p:nvPr>
            <p:ph type="title"/>
          </p:nvPr>
        </p:nvSpPr>
        <p:spPr>
          <a:xfrm>
            <a:off x="518678" y="209029"/>
            <a:ext cx="8330184" cy="1147968"/>
          </a:xfrm>
        </p:spPr>
        <p:txBody>
          <a:bodyPr/>
          <a:lstStyle>
            <a:lvl1pPr>
              <a:defRPr>
                <a:solidFill>
                  <a:schemeClr val="bg1"/>
                </a:solidFill>
              </a:defRPr>
            </a:lvl1pPr>
          </a:lstStyle>
          <a:p>
            <a:r>
              <a:rPr lang="en-US" noProof="0" smtClean="0"/>
              <a:t>Click to edit Master title style</a:t>
            </a:r>
            <a:endParaRPr lang="en-US" noProof="0"/>
          </a:p>
        </p:txBody>
      </p:sp>
    </p:spTree>
    <p:extLst>
      <p:ext uri="{BB962C8B-B14F-4D97-AF65-F5344CB8AC3E}">
        <p14:creationId xmlns:p14="http://schemas.microsoft.com/office/powerpoint/2010/main" val="1636168553"/>
      </p:ext>
    </p:extLst>
  </p:cSld>
  <p:clrMapOvr>
    <a:masterClrMapping/>
  </p:clrMapOvr>
  <p:extLst mod="1">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22400" y="3291687"/>
            <a:ext cx="109728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2"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2"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09600" y="6356357"/>
            <a:ext cx="2844800" cy="365125"/>
          </a:xfrm>
          <a:prstGeom prst="rect">
            <a:avLst/>
          </a:prstGeom>
        </p:spPr>
        <p:txBody>
          <a:bodyPr/>
          <a:lstStyle/>
          <a:p>
            <a:fld id="{48A87A34-81AB-432B-8DAE-1953F412C126}" type="datetimeFigureOut">
              <a:rPr lang="en-US" smtClean="0"/>
              <a:pPr/>
              <a:t>10/23/2019</a:t>
            </a:fld>
            <a:endParaRPr lang="en-US" dirty="0"/>
          </a:p>
        </p:txBody>
      </p:sp>
      <p:sp>
        <p:nvSpPr>
          <p:cNvPr id="8" name="Footer Placeholder 7"/>
          <p:cNvSpPr>
            <a:spLocks noGrp="1"/>
          </p:cNvSpPr>
          <p:nvPr>
            <p:ph type="ftr" sz="quarter" idx="11"/>
          </p:nvPr>
        </p:nvSpPr>
        <p:spPr>
          <a:xfrm>
            <a:off x="4165600" y="6356357"/>
            <a:ext cx="3860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737600" y="6356357"/>
            <a:ext cx="2844800" cy="365125"/>
          </a:xfrm>
          <a:prstGeom prst="rect">
            <a:avLst/>
          </a:prstGeo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15001762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85BB0367-1AFD-4191-AB6F-E9815D136F63}"/>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sp>
        <p:nvSpPr>
          <p:cNvPr id="21" name="TextBox 20">
            <a:extLst>
              <a:ext uri="{FF2B5EF4-FFF2-40B4-BE49-F238E27FC236}">
                <a16:creationId xmlns:a16="http://schemas.microsoft.com/office/drawing/2014/main" xmlns="" id="{7E8A2C98-F26E-415A-B931-1B89CA46C1CF}"/>
              </a:ext>
            </a:extLst>
          </p:cNvPr>
          <p:cNvSpPr txBox="1"/>
          <p:nvPr userDrawn="1"/>
        </p:nvSpPr>
        <p:spPr>
          <a:xfrm>
            <a:off x="11072378" y="235732"/>
            <a:ext cx="814647" cy="615553"/>
          </a:xfrm>
          <a:prstGeom prst="rect">
            <a:avLst/>
          </a:prstGeom>
          <a:noFill/>
        </p:spPr>
        <p:txBody>
          <a:bodyPr wrap="none" rtlCol="0">
            <a:spAutoFit/>
          </a:bodyPr>
          <a:lstStyle/>
          <a:p>
            <a:pPr defTabSz="914400"/>
            <a:r>
              <a:rPr lang="en-US" sz="3400" b="1" dirty="0">
                <a:solidFill>
                  <a:srgbClr val="FFFFFF"/>
                </a:solidFill>
                <a:latin typeface="Arial Black" panose="020B0A04020102020204" pitchFamily="34" charset="0"/>
              </a:rPr>
              <a:t>FR</a:t>
            </a:r>
          </a:p>
        </p:txBody>
      </p:sp>
      <p:grpSp>
        <p:nvGrpSpPr>
          <p:cNvPr id="27" name="Group 26">
            <a:extLst>
              <a:ext uri="{FF2B5EF4-FFF2-40B4-BE49-F238E27FC236}">
                <a16:creationId xmlns:a16="http://schemas.microsoft.com/office/drawing/2014/main" xmlns="" id="{1B2FB48C-0C70-4DBE-B904-A134B6644DD3}"/>
              </a:ext>
            </a:extLst>
          </p:cNvPr>
          <p:cNvGrpSpPr/>
          <p:nvPr userDrawn="1"/>
        </p:nvGrpSpPr>
        <p:grpSpPr>
          <a:xfrm flipH="1">
            <a:off x="7561328" y="0"/>
            <a:ext cx="4831840" cy="3541007"/>
            <a:chOff x="-192127" y="-2"/>
            <a:chExt cx="4831840" cy="3367272"/>
          </a:xfrm>
        </p:grpSpPr>
        <p:sp>
          <p:nvSpPr>
            <p:cNvPr id="28" name="Diagonal Stripe 27">
              <a:extLst>
                <a:ext uri="{FF2B5EF4-FFF2-40B4-BE49-F238E27FC236}">
                  <a16:creationId xmlns:a16="http://schemas.microsoft.com/office/drawing/2014/main" xmlns="" id="{4F2E2158-1E6E-4E0D-BDAB-B20041C73615}"/>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3F3F3F"/>
                </a:solidFill>
              </a:endParaRPr>
            </a:p>
          </p:txBody>
        </p:sp>
        <p:cxnSp>
          <p:nvCxnSpPr>
            <p:cNvPr id="29" name="Straight Connector 28">
              <a:extLst>
                <a:ext uri="{FF2B5EF4-FFF2-40B4-BE49-F238E27FC236}">
                  <a16:creationId xmlns:a16="http://schemas.microsoft.com/office/drawing/2014/main" xmlns="" id="{626D62DB-3A5A-4DA1-BFA4-D9E58676E86A}"/>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xmlns="" id="{F5A729A7-3A5C-405C-AE06-180E7529E477}"/>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grpSp>
      <p:sp>
        <p:nvSpPr>
          <p:cNvPr id="31" name="Parallelogram 30">
            <a:extLst>
              <a:ext uri="{FF2B5EF4-FFF2-40B4-BE49-F238E27FC236}">
                <a16:creationId xmlns:a16="http://schemas.microsoft.com/office/drawing/2014/main" xmlns="" id="{41E23981-B12A-4AC3-A030-337BBBA5E45B}"/>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dirty="0">
              <a:solidFill>
                <a:srgbClr val="FFFFFF"/>
              </a:solidFill>
            </a:endParaRPr>
          </a:p>
        </p:txBody>
      </p:sp>
      <p:sp>
        <p:nvSpPr>
          <p:cNvPr id="2" name="Footer Placeholder 1">
            <a:extLst>
              <a:ext uri="{FF2B5EF4-FFF2-40B4-BE49-F238E27FC236}">
                <a16:creationId xmlns:a16="http://schemas.microsoft.com/office/drawing/2014/main" xmlns="" id="{CB69A007-934D-7A4B-9EFA-82044EF4DC33}"/>
              </a:ext>
            </a:extLst>
          </p:cNvPr>
          <p:cNvSpPr>
            <a:spLocks noGrp="1"/>
          </p:cNvSpPr>
          <p:nvPr>
            <p:ph type="ftr" sz="quarter" idx="10"/>
          </p:nvPr>
        </p:nvSpPr>
        <p:spPr/>
        <p:txBody>
          <a:bodyPr/>
          <a:lstStyle/>
          <a:p>
            <a:r>
              <a:rPr lang="en-US" dirty="0">
                <a:solidFill>
                  <a:srgbClr val="A5A5A5"/>
                </a:solidFill>
              </a:rPr>
              <a:t>Add a footer</a:t>
            </a:r>
          </a:p>
        </p:txBody>
      </p:sp>
      <p:sp>
        <p:nvSpPr>
          <p:cNvPr id="3" name="Slide Number Placeholder 2">
            <a:extLst>
              <a:ext uri="{FF2B5EF4-FFF2-40B4-BE49-F238E27FC236}">
                <a16:creationId xmlns:a16="http://schemas.microsoft.com/office/drawing/2014/main" xmlns="" id="{5A154DC2-98C7-4D4B-A17A-AA4731217F17}"/>
              </a:ext>
            </a:extLst>
          </p:cNvPr>
          <p:cNvSpPr>
            <a:spLocks noGrp="1"/>
          </p:cNvSpPr>
          <p:nvPr>
            <p:ph type="sldNum" sz="quarter" idx="11"/>
          </p:nvPr>
        </p:nvSpPr>
        <p:spPr/>
        <p:txBody>
          <a:bodyPr/>
          <a:lstStyle/>
          <a:p>
            <a:fld id="{8699F50C-BE38-4BD0-BA84-9B090E1F2B9B}" type="slidenum">
              <a:rPr lang="en-US" smtClean="0">
                <a:solidFill>
                  <a:srgbClr val="A5A5A5"/>
                </a:solidFill>
              </a:rPr>
              <a:pPr/>
              <a:t>‹#›</a:t>
            </a:fld>
            <a:endParaRPr lang="en-US" dirty="0">
              <a:solidFill>
                <a:srgbClr val="A5A5A5"/>
              </a:solidFill>
            </a:endParaRPr>
          </a:p>
        </p:txBody>
      </p:sp>
      <p:sp>
        <p:nvSpPr>
          <p:cNvPr id="4" name="Title 3">
            <a:extLst>
              <a:ext uri="{FF2B5EF4-FFF2-40B4-BE49-F238E27FC236}">
                <a16:creationId xmlns:a16="http://schemas.microsoft.com/office/drawing/2014/main" xmlns="" id="{64D604A2-C574-42DB-B0C4-99715CAA10A7}"/>
              </a:ext>
            </a:extLst>
          </p:cNvPr>
          <p:cNvSpPr>
            <a:spLocks noGrp="1"/>
          </p:cNvSpPr>
          <p:nvPr>
            <p:ph type="title"/>
          </p:nvPr>
        </p:nvSpPr>
        <p:spPr>
          <a:xfrm>
            <a:off x="518678" y="209029"/>
            <a:ext cx="8330184" cy="1147968"/>
          </a:xfrm>
        </p:spPr>
        <p:txBody>
          <a:bodyPr/>
          <a:lstStyle>
            <a:lvl1pPr>
              <a:defRPr>
                <a:solidFill>
                  <a:schemeClr val="bg1"/>
                </a:solidFill>
              </a:defRPr>
            </a:lvl1pPr>
          </a:lstStyle>
          <a:p>
            <a:r>
              <a:rPr lang="en-US" noProof="0" smtClean="0"/>
              <a:t>Click to edit Master title style</a:t>
            </a:r>
            <a:endParaRPr lang="en-US" noProof="0"/>
          </a:p>
        </p:txBody>
      </p:sp>
      <p:sp>
        <p:nvSpPr>
          <p:cNvPr id="6" name="Text Placeholder 5">
            <a:extLst>
              <a:ext uri="{FF2B5EF4-FFF2-40B4-BE49-F238E27FC236}">
                <a16:creationId xmlns:a16="http://schemas.microsoft.com/office/drawing/2014/main" xmlns="" id="{C0A2D954-332B-47D0-BE9F-0F2BDE7795D8}"/>
              </a:ext>
            </a:extLst>
          </p:cNvPr>
          <p:cNvSpPr>
            <a:spLocks noGrp="1"/>
          </p:cNvSpPr>
          <p:nvPr>
            <p:ph type="body" sz="quarter" idx="12"/>
          </p:nvPr>
        </p:nvSpPr>
        <p:spPr>
          <a:xfrm>
            <a:off x="1526131" y="1979613"/>
            <a:ext cx="9139738" cy="2898775"/>
          </a:xfrm>
          <a:prstGeom prst="rect">
            <a:avLst/>
          </a:prstGeom>
        </p:spPr>
        <p:txBody>
          <a:bodyPr anchor="ctr"/>
          <a:lstStyle>
            <a:lvl1pPr marL="0" indent="0" algn="ctr">
              <a:buNone/>
              <a:defRPr sz="6000">
                <a:solidFill>
                  <a:schemeClr val="bg1"/>
                </a:solidFill>
              </a:defRPr>
            </a:lvl1pPr>
            <a:lvl2pPr marL="457200" indent="0">
              <a:buNone/>
              <a:defRPr/>
            </a:lvl2pPr>
          </a:lstStyle>
          <a:p>
            <a:pPr lvl="0"/>
            <a:r>
              <a:rPr lang="en-US" noProof="0" smtClean="0"/>
              <a:t>Click to edit Master text styles</a:t>
            </a:r>
          </a:p>
        </p:txBody>
      </p:sp>
    </p:spTree>
    <p:extLst>
      <p:ext uri="{BB962C8B-B14F-4D97-AF65-F5344CB8AC3E}">
        <p14:creationId xmlns:p14="http://schemas.microsoft.com/office/powerpoint/2010/main" val="778093633"/>
      </p:ext>
    </p:extLst>
  </p:cSld>
  <p:clrMapOvr>
    <a:masterClrMapping/>
  </p:clrMapOvr>
  <p:extLst mod="1">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DAB3FE-9015-40FD-A870-D81B5A86A5D9}"/>
              </a:ext>
            </a:extLst>
          </p:cNvPr>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2185769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286000"/>
            <a:ext cx="9601200" cy="35814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390650" y="6453386"/>
            <a:ext cx="1204572" cy="404614"/>
          </a:xfrm>
          <a:prstGeom prst="rect">
            <a:avLst/>
          </a:prstGeom>
        </p:spPr>
        <p:txBody>
          <a:bodyPr/>
          <a:lstStyle/>
          <a:p>
            <a:pPr defTabSz="914400"/>
            <a:fld id="{1B7828D4-8D85-664F-8F67-653191FA9CC0}" type="datetimeFigureOut">
              <a:rPr lang="en-US" smtClean="0">
                <a:solidFill>
                  <a:srgbClr val="3F3F3F"/>
                </a:solidFill>
              </a:rPr>
              <a:pPr defTabSz="914400"/>
              <a:t>10/23/2019</a:t>
            </a:fld>
            <a:endParaRPr lang="en-US">
              <a:solidFill>
                <a:srgbClr val="3F3F3F"/>
              </a:solidFill>
            </a:endParaRPr>
          </a:p>
        </p:txBody>
      </p:sp>
      <p:sp>
        <p:nvSpPr>
          <p:cNvPr id="5" name="Footer Placeholder 4"/>
          <p:cNvSpPr>
            <a:spLocks noGrp="1"/>
          </p:cNvSpPr>
          <p:nvPr>
            <p:ph type="ftr" sz="quarter" idx="11"/>
          </p:nvPr>
        </p:nvSpPr>
        <p:spPr>
          <a:xfrm>
            <a:off x="2893565" y="6453386"/>
            <a:ext cx="6280831" cy="404614"/>
          </a:xfrm>
          <a:prstGeom prst="rect">
            <a:avLst/>
          </a:prstGeom>
        </p:spPr>
        <p:txBody>
          <a:bodyPr/>
          <a:lstStyle/>
          <a:p>
            <a:endParaRPr lang="en-US">
              <a:solidFill>
                <a:srgbClr val="A5A5A5"/>
              </a:solidFill>
            </a:endParaRPr>
          </a:p>
        </p:txBody>
      </p:sp>
      <p:sp>
        <p:nvSpPr>
          <p:cNvPr id="6" name="Slide Number Placeholder 5"/>
          <p:cNvSpPr>
            <a:spLocks noGrp="1"/>
          </p:cNvSpPr>
          <p:nvPr>
            <p:ph type="sldNum" sz="quarter" idx="12"/>
          </p:nvPr>
        </p:nvSpPr>
        <p:spPr>
          <a:xfrm>
            <a:off x="9472737" y="6453386"/>
            <a:ext cx="1596292" cy="404614"/>
          </a:xfrm>
          <a:prstGeom prst="rect">
            <a:avLst/>
          </a:prstGeom>
        </p:spPr>
        <p:txBody>
          <a:bodyPr/>
          <a:lstStyle/>
          <a:p>
            <a:fld id="{3A39C1FC-6C7E-884F-B97F-2D8EA5B29672}" type="slidenum">
              <a:rPr lang="en-US" smtClean="0">
                <a:solidFill>
                  <a:srgbClr val="A5A5A5"/>
                </a:solidFill>
              </a:rPr>
              <a:pPr/>
              <a:t>‹#›</a:t>
            </a:fld>
            <a:endParaRPr lang="en-US">
              <a:solidFill>
                <a:srgbClr val="A5A5A5"/>
              </a:solidFill>
            </a:endParaRPr>
          </a:p>
        </p:txBody>
      </p:sp>
    </p:spTree>
    <p:extLst>
      <p:ext uri="{BB962C8B-B14F-4D97-AF65-F5344CB8AC3E}">
        <p14:creationId xmlns:p14="http://schemas.microsoft.com/office/powerpoint/2010/main" val="336514441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195679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398239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436140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193455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36507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86555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sp>
        <p:nvSpPr>
          <p:cNvPr id="11" name="Right Triangle 10">
            <a:extLst>
              <a:ext uri="{FF2B5EF4-FFF2-40B4-BE49-F238E27FC236}">
                <a16:creationId xmlns:a16="http://schemas.microsoft.com/office/drawing/2014/main" xmlns=""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cxnSp>
        <p:nvCxnSpPr>
          <p:cNvPr id="16" name="Straight Connector 15">
            <a:extLst>
              <a:ext uri="{FF2B5EF4-FFF2-40B4-BE49-F238E27FC236}">
                <a16:creationId xmlns:a16="http://schemas.microsoft.com/office/drawing/2014/main" xmlns=""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Picture Placeholder 24">
            <a:extLst>
              <a:ext uri="{FF2B5EF4-FFF2-40B4-BE49-F238E27FC236}">
                <a16:creationId xmlns:a16="http://schemas.microsoft.com/office/drawing/2014/main" xmlns="" id="{73B47EE6-EDE6-4881-B456-B37D9C1ADE3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bg2"/>
                </a:solidFill>
              </a:defRPr>
            </a:lvl1pPr>
          </a:lstStyle>
          <a:p>
            <a:r>
              <a:rPr lang="en-US" noProof="0" smtClean="0"/>
              <a:t>Click icon to add picture</a:t>
            </a:r>
            <a:endParaRPr lang="en-US" noProof="0" dirty="0"/>
          </a:p>
        </p:txBody>
      </p:sp>
      <p:cxnSp>
        <p:nvCxnSpPr>
          <p:cNvPr id="18" name="Straight Connector 17">
            <a:extLst>
              <a:ext uri="{FF2B5EF4-FFF2-40B4-BE49-F238E27FC236}">
                <a16:creationId xmlns:a16="http://schemas.microsoft.com/office/drawing/2014/main" xmlns=""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xmlns="" id="{A648E0EA-49ED-4F2D-A107-8FCE6301FC88}"/>
              </a:ext>
            </a:extLst>
          </p:cNvPr>
          <p:cNvSpPr>
            <a:spLocks noGrp="1"/>
          </p:cNvSpPr>
          <p:nvPr>
            <p:ph type="ctrTitle" hasCustomPrompt="1"/>
          </p:nvPr>
        </p:nvSpPr>
        <p:spPr>
          <a:xfrm>
            <a:off x="6375721" y="2006084"/>
            <a:ext cx="4853573" cy="1616252"/>
          </a:xfrm>
          <a:prstGeom prst="rect">
            <a:avLst/>
          </a:prstGeom>
        </p:spPr>
        <p:txBody>
          <a:bodyPr anchor="b">
            <a:normAutofit/>
          </a:bodyPr>
          <a:lstStyle>
            <a:lvl1pPr algn="l">
              <a:defRPr sz="4300" b="1">
                <a:solidFill>
                  <a:schemeClr val="accent1"/>
                </a:solidFill>
              </a:defRPr>
            </a:lvl1pPr>
          </a:lstStyle>
          <a:p>
            <a:r>
              <a:rPr lang="en-US" noProof="0"/>
              <a:t>Click To Edit Master Title Style</a:t>
            </a:r>
          </a:p>
        </p:txBody>
      </p:sp>
      <p:sp>
        <p:nvSpPr>
          <p:cNvPr id="3" name="Subtitle 2" title="Subtitle">
            <a:extLst>
              <a:ext uri="{FF2B5EF4-FFF2-40B4-BE49-F238E27FC236}">
                <a16:creationId xmlns:a16="http://schemas.microsoft.com/office/drawing/2014/main" xmlns="" id="{06317687-D49E-41F7-A330-C78C728F0D12}"/>
              </a:ext>
            </a:extLst>
          </p:cNvPr>
          <p:cNvSpPr>
            <a:spLocks noGrp="1"/>
          </p:cNvSpPr>
          <p:nvPr>
            <p:ph type="subTitle" idx="1" hasCustomPrompt="1"/>
          </p:nvPr>
        </p:nvSpPr>
        <p:spPr>
          <a:xfrm>
            <a:off x="6375214" y="3640998"/>
            <a:ext cx="4854339" cy="1257574"/>
          </a:xfrm>
          <a:prstGeom prst="rect">
            <a:avLst/>
          </a:prstGeom>
        </p:spPr>
        <p:txBody>
          <a:bodyPr/>
          <a:lstStyle>
            <a:lvl1pPr marL="0" indent="0" algn="l">
              <a:buNone/>
              <a:defRPr sz="2400" b="0" i="0" spc="300">
                <a:solidFill>
                  <a:schemeClr val="tx1"/>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cxnSp>
        <p:nvCxnSpPr>
          <p:cNvPr id="9" name="Straight Connector 8">
            <a:extLst>
              <a:ext uri="{FF2B5EF4-FFF2-40B4-BE49-F238E27FC236}">
                <a16:creationId xmlns:a16="http://schemas.microsoft.com/office/drawing/2014/main" xmlns=""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3366186"/>
      </p:ext>
    </p:extLst>
  </p:cSld>
  <p:clrMapOvr>
    <a:masterClrMapping/>
  </p:clrMapOvr>
  <p:extLst mod="1">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22400" y="3291687"/>
            <a:ext cx="109728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09600" y="6356357"/>
            <a:ext cx="2844800" cy="365125"/>
          </a:xfrm>
          <a:prstGeom prst="rect">
            <a:avLst/>
          </a:prstGeom>
        </p:spPr>
        <p:txBody>
          <a:bodyPr/>
          <a:lstStyle/>
          <a:p>
            <a:fld id="{48A87A34-81AB-432B-8DAE-1953F412C126}" type="datetimeFigureOut">
              <a:rPr lang="en-US" smtClean="0"/>
              <a:pPr/>
              <a:t>10/23/2019</a:t>
            </a:fld>
            <a:endParaRPr lang="en-US" dirty="0"/>
          </a:p>
        </p:txBody>
      </p:sp>
      <p:sp>
        <p:nvSpPr>
          <p:cNvPr id="4" name="Footer Placeholder 3"/>
          <p:cNvSpPr>
            <a:spLocks noGrp="1"/>
          </p:cNvSpPr>
          <p:nvPr>
            <p:ph type="ftr" sz="quarter" idx="11"/>
          </p:nvPr>
        </p:nvSpPr>
        <p:spPr>
          <a:xfrm>
            <a:off x="4165600" y="6356357"/>
            <a:ext cx="3860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737600" y="6356357"/>
            <a:ext cx="2844800" cy="365125"/>
          </a:xfrm>
          <a:prstGeom prst="rect">
            <a:avLst/>
          </a:prstGeo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8020561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xmlns="" id="{33B31A5E-1244-4689-B513-C78E3C4E53B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sp>
        <p:nvSpPr>
          <p:cNvPr id="19" name="Right Triangle 18">
            <a:extLst>
              <a:ext uri="{FF2B5EF4-FFF2-40B4-BE49-F238E27FC236}">
                <a16:creationId xmlns:a16="http://schemas.microsoft.com/office/drawing/2014/main" xmlns="" id="{71D0E8AA-902F-440D-9C55-2A391C22396A}"/>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sp>
        <p:nvSpPr>
          <p:cNvPr id="17" name="Parallelogram 16">
            <a:extLst>
              <a:ext uri="{FF2B5EF4-FFF2-40B4-BE49-F238E27FC236}">
                <a16:creationId xmlns:a16="http://schemas.microsoft.com/office/drawing/2014/main" xmlns="" id="{7D937721-835D-4D84-94A3-6C79D4639514}"/>
              </a:ext>
            </a:extLst>
          </p:cNvPr>
          <p:cNvSpPr/>
          <p:nvPr userDrawn="1"/>
        </p:nvSpPr>
        <p:spPr>
          <a:xfrm rot="19958790">
            <a:off x="-637324" y="3588176"/>
            <a:ext cx="3860162" cy="1746952"/>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cxnSp>
        <p:nvCxnSpPr>
          <p:cNvPr id="18" name="Straight Connector 17">
            <a:extLst>
              <a:ext uri="{FF2B5EF4-FFF2-40B4-BE49-F238E27FC236}">
                <a16:creationId xmlns:a16="http://schemas.microsoft.com/office/drawing/2014/main" xmlns="" id="{732BB30B-8262-4715-998F-AAF6A81ADFD3}"/>
              </a:ext>
            </a:extLst>
          </p:cNvPr>
          <p:cNvCxnSpPr>
            <a:cxnSpLocks/>
          </p:cNvCxnSpPr>
          <p:nvPr userDrawn="1"/>
        </p:nvCxnSpPr>
        <p:spPr>
          <a:xfrm flipV="1">
            <a:off x="0" y="1010090"/>
            <a:ext cx="1785257"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le 1" title="Title">
            <a:extLst>
              <a:ext uri="{FF2B5EF4-FFF2-40B4-BE49-F238E27FC236}">
                <a16:creationId xmlns:a16="http://schemas.microsoft.com/office/drawing/2014/main" xmlns="" id="{4D7EF399-DAA5-44EC-B712-79C755FE84CB}"/>
              </a:ext>
            </a:extLst>
          </p:cNvPr>
          <p:cNvSpPr>
            <a:spLocks noGrp="1"/>
          </p:cNvSpPr>
          <p:nvPr>
            <p:ph type="title" hasCustomPrompt="1"/>
          </p:nvPr>
        </p:nvSpPr>
        <p:spPr>
          <a:xfrm>
            <a:off x="6283842" y="1987420"/>
            <a:ext cx="4911633" cy="1789855"/>
          </a:xfrm>
          <a:prstGeom prst="rect">
            <a:avLst/>
          </a:prstGeom>
        </p:spPr>
        <p:txBody>
          <a:bodyPr anchor="b">
            <a:normAutofit/>
          </a:bodyPr>
          <a:lstStyle>
            <a:lvl1pPr>
              <a:defRPr sz="4000" b="1">
                <a:solidFill>
                  <a:schemeClr val="accent1"/>
                </a:solidFill>
                <a:latin typeface="+mj-lt"/>
                <a:cs typeface="Calibri Light" panose="020F0302020204030204" pitchFamily="34" charset="0"/>
              </a:defRPr>
            </a:lvl1pPr>
          </a:lstStyle>
          <a:p>
            <a:r>
              <a:rPr lang="en-US" noProof="0"/>
              <a:t>Click To Edit Master Title Style</a:t>
            </a:r>
          </a:p>
        </p:txBody>
      </p:sp>
      <p:sp>
        <p:nvSpPr>
          <p:cNvPr id="101" name="Text Placeholder 2" title="Subtitle">
            <a:extLst>
              <a:ext uri="{FF2B5EF4-FFF2-40B4-BE49-F238E27FC236}">
                <a16:creationId xmlns:a16="http://schemas.microsoft.com/office/drawing/2014/main" xmlns="" id="{26D13BFA-61B0-402F-8611-02D3DFDBEBCB}"/>
              </a:ext>
            </a:extLst>
          </p:cNvPr>
          <p:cNvSpPr>
            <a:spLocks noGrp="1"/>
          </p:cNvSpPr>
          <p:nvPr>
            <p:ph type="body" idx="1" hasCustomPrompt="1"/>
          </p:nvPr>
        </p:nvSpPr>
        <p:spPr>
          <a:xfrm>
            <a:off x="6283842" y="3792046"/>
            <a:ext cx="4911633" cy="910580"/>
          </a:xfrm>
          <a:prstGeom prst="rect">
            <a:avLst/>
          </a:prstGeom>
        </p:spPr>
        <p:txBody>
          <a:bodyPr>
            <a:normAutofit/>
          </a:bodyPr>
          <a:lstStyle>
            <a:lvl1pPr marL="0" indent="0">
              <a:buNone/>
              <a:defRPr sz="2000" b="0" i="0" spc="300">
                <a:solidFill>
                  <a:schemeClr val="tx1"/>
                </a:solidFill>
                <a:latin typeface="+mn-lt"/>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21" name="Straight Connector 20">
            <a:extLst>
              <a:ext uri="{FF2B5EF4-FFF2-40B4-BE49-F238E27FC236}">
                <a16:creationId xmlns:a16="http://schemas.microsoft.com/office/drawing/2014/main" xmlns="" id="{DA0A0C24-D997-4E78-951F-AFB51C70EFC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Parallelogram 24">
            <a:extLst>
              <a:ext uri="{FF2B5EF4-FFF2-40B4-BE49-F238E27FC236}">
                <a16:creationId xmlns:a16="http://schemas.microsoft.com/office/drawing/2014/main" xmlns="" id="{E123A0CF-50D6-46EC-8BF6-43E38AFCD588}"/>
              </a:ext>
            </a:extLst>
          </p:cNvPr>
          <p:cNvSpPr/>
          <p:nvPr userDrawn="1"/>
        </p:nvSpPr>
        <p:spPr>
          <a:xfrm>
            <a:off x="7754112" y="0"/>
            <a:ext cx="2258568" cy="742819"/>
          </a:xfrm>
          <a:prstGeom prst="parallelogram">
            <a:avLst>
              <a:gd name="adj" fmla="val 19585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dirty="0">
              <a:solidFill>
                <a:srgbClr val="FFFFFF"/>
              </a:solidFill>
            </a:endParaRPr>
          </a:p>
        </p:txBody>
      </p:sp>
      <p:cxnSp>
        <p:nvCxnSpPr>
          <p:cNvPr id="26" name="Straight Connector 25">
            <a:extLst>
              <a:ext uri="{FF2B5EF4-FFF2-40B4-BE49-F238E27FC236}">
                <a16:creationId xmlns:a16="http://schemas.microsoft.com/office/drawing/2014/main" xmlns="" id="{2B2F1D2E-B631-4CB1-9448-2B50F8C46316}"/>
              </a:ext>
            </a:extLst>
          </p:cNvPr>
          <p:cNvCxnSpPr>
            <a:cxnSpLocks/>
          </p:cNvCxnSpPr>
          <p:nvPr userDrawn="1"/>
        </p:nvCxnSpPr>
        <p:spPr>
          <a:xfrm flipV="1">
            <a:off x="0" y="408562"/>
            <a:ext cx="6595353"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7" name="Picture Placeholder 26">
            <a:extLst>
              <a:ext uri="{FF2B5EF4-FFF2-40B4-BE49-F238E27FC236}">
                <a16:creationId xmlns:a16="http://schemas.microsoft.com/office/drawing/2014/main" xmlns="" id="{95572AA9-EFAE-4771-B1EE-47E36117377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bg2"/>
                </a:solidFill>
              </a:defRPr>
            </a:lvl1pPr>
          </a:lstStyle>
          <a:p>
            <a:r>
              <a:rPr lang="en-US" noProof="0" smtClean="0"/>
              <a:t>Click icon to add picture</a:t>
            </a:r>
            <a:endParaRPr lang="en-US" noProof="0" dirty="0"/>
          </a:p>
        </p:txBody>
      </p:sp>
      <p:cxnSp>
        <p:nvCxnSpPr>
          <p:cNvPr id="16" name="Straight Connector 15">
            <a:extLst>
              <a:ext uri="{FF2B5EF4-FFF2-40B4-BE49-F238E27FC236}">
                <a16:creationId xmlns:a16="http://schemas.microsoft.com/office/drawing/2014/main" xmlns="" id="{5CF69447-82AD-475F-A3AE-3D7FF61DBFE2}"/>
              </a:ext>
            </a:extLst>
          </p:cNvPr>
          <p:cNvCxnSpPr>
            <a:cxnSpLocks/>
          </p:cNvCxnSpPr>
          <p:nvPr userDrawn="1"/>
        </p:nvCxnSpPr>
        <p:spPr>
          <a:xfrm flipV="1">
            <a:off x="-17837" y="5266944"/>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Parallelogram 23">
            <a:extLst>
              <a:ext uri="{FF2B5EF4-FFF2-40B4-BE49-F238E27FC236}">
                <a16:creationId xmlns:a16="http://schemas.microsoft.com/office/drawing/2014/main" xmlns="" id="{FC8C82F3-94EE-4B4F-A01D-993A41BC00B1}"/>
              </a:ext>
            </a:extLst>
          </p:cNvPr>
          <p:cNvSpPr/>
          <p:nvPr userDrawn="1"/>
        </p:nvSpPr>
        <p:spPr>
          <a:xfrm rot="19958790">
            <a:off x="-139035" y="3407045"/>
            <a:ext cx="1438399" cy="236580"/>
          </a:xfrm>
          <a:prstGeom prst="parallelogram">
            <a:avLst>
              <a:gd name="adj" fmla="val 5321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spTree>
    <p:extLst>
      <p:ext uri="{BB962C8B-B14F-4D97-AF65-F5344CB8AC3E}">
        <p14:creationId xmlns:p14="http://schemas.microsoft.com/office/powerpoint/2010/main" val="3839647843"/>
      </p:ext>
    </p:extLst>
  </p:cSld>
  <p:clrMapOvr>
    <a:masterClrMapping/>
  </p:clrMapOvr>
  <p:extLst mod="1">
    <p:ext uri="{DCECCB84-F9BA-43D5-87BE-67443E8EF086}">
      <p15:sldGuideLst xmlns:p15="http://schemas.microsoft.com/office/powerpoint/2012/main">
        <p15:guide id="1" orient="horz" pos="2183">
          <p15:clr>
            <a:srgbClr val="FBAE40"/>
          </p15:clr>
        </p15:guide>
        <p15:guide id="2" pos="3840">
          <p15:clr>
            <a:srgbClr val="FBAE40"/>
          </p15:clr>
        </p15:guide>
        <p15:guide id="3" pos="143">
          <p15:clr>
            <a:srgbClr val="FBAE40"/>
          </p15:clr>
        </p15:guide>
        <p15:guide id="4" orient="horz" pos="4170">
          <p15:clr>
            <a:srgbClr val="FBAE40"/>
          </p15:clr>
        </p15:guide>
        <p15:guide id="5" pos="7537">
          <p15:clr>
            <a:srgbClr val="FBAE40"/>
          </p15:clr>
        </p15:guide>
        <p15:guide id="6" orient="horz" pos="142">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ext Layout 01">
    <p:spTree>
      <p:nvGrpSpPr>
        <p:cNvPr id="1" name=""/>
        <p:cNvGrpSpPr/>
        <p:nvPr/>
      </p:nvGrpSpPr>
      <p:grpSpPr>
        <a:xfrm>
          <a:off x="0" y="0"/>
          <a:ext cx="0" cy="0"/>
          <a:chOff x="0" y="0"/>
          <a:chExt cx="0" cy="0"/>
        </a:xfrm>
      </p:grpSpPr>
      <p:sp>
        <p:nvSpPr>
          <p:cNvPr id="3" name="Content Placeholder 2" title="Bullet Points">
            <a:extLst>
              <a:ext uri="{FF2B5EF4-FFF2-40B4-BE49-F238E27FC236}">
                <a16:creationId xmlns:a16="http://schemas.microsoft.com/office/drawing/2014/main" xmlns="" id="{BFD7EA17-BE66-4636-9684-F93562587911}"/>
              </a:ext>
            </a:extLst>
          </p:cNvPr>
          <p:cNvSpPr>
            <a:spLocks noGrp="1"/>
          </p:cNvSpPr>
          <p:nvPr>
            <p:ph idx="1"/>
          </p:nvPr>
        </p:nvSpPr>
        <p:spPr>
          <a:xfrm>
            <a:off x="531378" y="3129540"/>
            <a:ext cx="4942829" cy="2958275"/>
          </a:xfrm>
          <a:prstGeom prst="rect">
            <a:avLst/>
          </a:prstGeom>
        </p:spPr>
        <p:txBody>
          <a:bodyPr>
            <a:normAutofit/>
          </a:bodyPr>
          <a:lstStyle>
            <a:lvl1pPr>
              <a:buClr>
                <a:schemeClr val="accent2"/>
              </a:buClr>
              <a:defRPr sz="2400">
                <a:solidFill>
                  <a:schemeClr val="tx1"/>
                </a:solidFill>
              </a:defRPr>
            </a:lvl1pPr>
            <a:lvl2pPr>
              <a:buClr>
                <a:schemeClr val="accent2"/>
              </a:buClr>
              <a:defRPr sz="20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24" name="Right Triangle 23">
            <a:extLst>
              <a:ext uri="{FF2B5EF4-FFF2-40B4-BE49-F238E27FC236}">
                <a16:creationId xmlns:a16="http://schemas.microsoft.com/office/drawing/2014/main" xmlns="" id="{BD6ACE60-499D-41AB-89C4-D537D7C3D22A}"/>
              </a:ext>
            </a:extLst>
          </p:cNvPr>
          <p:cNvSpPr/>
          <p:nvPr userDrawn="1"/>
        </p:nvSpPr>
        <p:spPr>
          <a:xfrm flipH="1" flipV="1">
            <a:off x="1839686" y="-6"/>
            <a:ext cx="10352314" cy="563880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sp>
        <p:nvSpPr>
          <p:cNvPr id="25" name="Parallelogram 24">
            <a:extLst>
              <a:ext uri="{FF2B5EF4-FFF2-40B4-BE49-F238E27FC236}">
                <a16:creationId xmlns:a16="http://schemas.microsoft.com/office/drawing/2014/main" xmlns="" id="{18C08F43-D42B-4CF1-912F-BC83D72AB415}"/>
              </a:ext>
            </a:extLst>
          </p:cNvPr>
          <p:cNvSpPr/>
          <p:nvPr userDrawn="1"/>
        </p:nvSpPr>
        <p:spPr>
          <a:xfrm flipH="1">
            <a:off x="2978150" y="-5"/>
            <a:ext cx="4121150" cy="1308105"/>
          </a:xfrm>
          <a:prstGeom prst="parallelogram">
            <a:avLst>
              <a:gd name="adj" fmla="val 18638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dirty="0">
              <a:solidFill>
                <a:srgbClr val="FFFFFF"/>
              </a:solidFill>
            </a:endParaRPr>
          </a:p>
        </p:txBody>
      </p:sp>
      <p:cxnSp>
        <p:nvCxnSpPr>
          <p:cNvPr id="34" name="Straight Connector 33">
            <a:extLst>
              <a:ext uri="{FF2B5EF4-FFF2-40B4-BE49-F238E27FC236}">
                <a16:creationId xmlns:a16="http://schemas.microsoft.com/office/drawing/2014/main" xmlns="" id="{1411C731-2333-41B0-927A-0A48EEC79964}"/>
              </a:ext>
            </a:extLst>
          </p:cNvPr>
          <p:cNvCxnSpPr>
            <a:cxnSpLocks/>
          </p:cNvCxnSpPr>
          <p:nvPr userDrawn="1"/>
        </p:nvCxnSpPr>
        <p:spPr>
          <a:xfrm flipV="1">
            <a:off x="6375400" y="5047077"/>
            <a:ext cx="1524574" cy="18034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a16="http://schemas.microsoft.com/office/drawing/2014/main" xmlns="" id="{D71EE635-EA0C-4139-8160-AE1EAD13AAEB}"/>
              </a:ext>
            </a:extLst>
          </p:cNvPr>
          <p:cNvSpPr>
            <a:spLocks noGrp="1"/>
          </p:cNvSpPr>
          <p:nvPr userDrawn="1">
            <p:ph type="body" sz="quarter" idx="13" hasCustomPrompt="1"/>
          </p:nvPr>
        </p:nvSpPr>
        <p:spPr>
          <a:xfrm>
            <a:off x="531379" y="2496102"/>
            <a:ext cx="7342631" cy="608895"/>
          </a:xfrm>
          <a:prstGeom prst="rect">
            <a:avLst/>
          </a:prstGeom>
        </p:spPr>
        <p:txBody>
          <a:bodyPr/>
          <a:lstStyle>
            <a:lvl1pPr marL="0" indent="0">
              <a:buNone/>
              <a:defRPr sz="2000" spc="300">
                <a:solidFill>
                  <a:schemeClr val="bg2">
                    <a:lumMod val="50000"/>
                  </a:schemeClr>
                </a:solidFill>
              </a:defRPr>
            </a:lvl1pPr>
            <a:lvl2pPr marL="457200" indent="0">
              <a:buNone/>
              <a:defRPr/>
            </a:lvl2pPr>
          </a:lstStyle>
          <a:p>
            <a:pPr lvl="0"/>
            <a:r>
              <a:rPr lang="en-US" noProof="0"/>
              <a:t>CLICK TO SUBTITLE STYLE</a:t>
            </a:r>
          </a:p>
        </p:txBody>
      </p:sp>
      <p:sp>
        <p:nvSpPr>
          <p:cNvPr id="2" name="Title 1" title="Title ">
            <a:extLst>
              <a:ext uri="{FF2B5EF4-FFF2-40B4-BE49-F238E27FC236}">
                <a16:creationId xmlns:a16="http://schemas.microsoft.com/office/drawing/2014/main" xmlns="" id="{20237B57-91C6-4F8B-8AA0-18FA50B0FD1D}"/>
              </a:ext>
            </a:extLst>
          </p:cNvPr>
          <p:cNvSpPr>
            <a:spLocks noGrp="1"/>
          </p:cNvSpPr>
          <p:nvPr userDrawn="1">
            <p:ph type="title" hasCustomPrompt="1"/>
          </p:nvPr>
        </p:nvSpPr>
        <p:spPr>
          <a:xfrm>
            <a:off x="531378" y="1241109"/>
            <a:ext cx="7342622" cy="1215566"/>
          </a:xfrm>
          <a:prstGeom prst="rect">
            <a:avLst/>
          </a:prstGeom>
        </p:spPr>
        <p:txBody>
          <a:bodyPr anchor="b">
            <a:normAutofit/>
          </a:bodyPr>
          <a:lstStyle>
            <a:lvl1pPr>
              <a:defRPr sz="4400" b="1">
                <a:solidFill>
                  <a:schemeClr val="accent1"/>
                </a:solidFill>
              </a:defRPr>
            </a:lvl1pPr>
          </a:lstStyle>
          <a:p>
            <a:r>
              <a:rPr lang="en-US" noProof="0"/>
              <a:t>Click to Edit </a:t>
            </a:r>
            <a:br>
              <a:rPr lang="en-US" noProof="0"/>
            </a:br>
            <a:r>
              <a:rPr lang="en-US" noProof="0"/>
              <a:t>Master Title Style </a:t>
            </a:r>
          </a:p>
        </p:txBody>
      </p:sp>
      <p:sp>
        <p:nvSpPr>
          <p:cNvPr id="15" name="Picture Placeholder 14">
            <a:extLst>
              <a:ext uri="{FF2B5EF4-FFF2-40B4-BE49-F238E27FC236}">
                <a16:creationId xmlns:a16="http://schemas.microsoft.com/office/drawing/2014/main" xmlns="" id="{FE1FADFB-0A3D-40F7-9B40-368DECD971E1}"/>
              </a:ext>
            </a:extLst>
          </p:cNvPr>
          <p:cNvSpPr>
            <a:spLocks noGrp="1"/>
          </p:cNvSpPr>
          <p:nvPr>
            <p:ph type="pic" sz="quarter" idx="10"/>
          </p:nvPr>
        </p:nvSpPr>
        <p:spPr>
          <a:xfrm>
            <a:off x="6604000" y="0"/>
            <a:ext cx="5588000" cy="6872249"/>
          </a:xfrm>
          <a:custGeom>
            <a:avLst/>
            <a:gdLst>
              <a:gd name="connsiteX0" fmla="*/ 3876237 w 5588000"/>
              <a:gd name="connsiteY0" fmla="*/ 5431883 h 6872249"/>
              <a:gd name="connsiteX1" fmla="*/ 4953000 w 5588000"/>
              <a:gd name="connsiteY1" fmla="*/ 5431883 h 6872249"/>
              <a:gd name="connsiteX2" fmla="*/ 3769163 w 5588000"/>
              <a:gd name="connsiteY2" fmla="*/ 6872249 h 6872249"/>
              <a:gd name="connsiteX3" fmla="*/ 2692400 w 5588000"/>
              <a:gd name="connsiteY3" fmla="*/ 6872249 h 6872249"/>
              <a:gd name="connsiteX4" fmla="*/ 2479230 w 5588000"/>
              <a:gd name="connsiteY4" fmla="*/ 2870200 h 6872249"/>
              <a:gd name="connsiteX5" fmla="*/ 3175000 w 5588000"/>
              <a:gd name="connsiteY5" fmla="*/ 2870200 h 6872249"/>
              <a:gd name="connsiteX6" fmla="*/ 1965770 w 5588000"/>
              <a:gd name="connsiteY6" fmla="*/ 4310566 h 6872249"/>
              <a:gd name="connsiteX7" fmla="*/ 1270000 w 5588000"/>
              <a:gd name="connsiteY7" fmla="*/ 4310566 h 6872249"/>
              <a:gd name="connsiteX8" fmla="*/ 5575300 w 5588000"/>
              <a:gd name="connsiteY8" fmla="*/ 139700 h 6872249"/>
              <a:gd name="connsiteX9" fmla="*/ 5575300 w 5588000"/>
              <a:gd name="connsiteY9" fmla="*/ 3238583 h 6872249"/>
              <a:gd name="connsiteX10" fmla="*/ 2571663 w 5588000"/>
              <a:gd name="connsiteY10" fmla="*/ 6858000 h 6872249"/>
              <a:gd name="connsiteX11" fmla="*/ 0 w 5588000"/>
              <a:gd name="connsiteY11" fmla="*/ 6858000 h 6872249"/>
              <a:gd name="connsiteX12" fmla="*/ 4256761 w 5588000"/>
              <a:gd name="connsiteY12" fmla="*/ 0 h 6872249"/>
              <a:gd name="connsiteX13" fmla="*/ 5588000 w 5588000"/>
              <a:gd name="connsiteY13" fmla="*/ 0 h 6872249"/>
              <a:gd name="connsiteX14" fmla="*/ 3274339 w 5588000"/>
              <a:gd name="connsiteY14" fmla="*/ 2755900 h 6872249"/>
              <a:gd name="connsiteX15" fmla="*/ 1943100 w 5588000"/>
              <a:gd name="connsiteY15" fmla="*/ 2755900 h 687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88000" h="6872249">
                <a:moveTo>
                  <a:pt x="3876237" y="5431883"/>
                </a:moveTo>
                <a:lnTo>
                  <a:pt x="4953000" y="5431883"/>
                </a:lnTo>
                <a:lnTo>
                  <a:pt x="3769163" y="6872249"/>
                </a:lnTo>
                <a:lnTo>
                  <a:pt x="2692400" y="6872249"/>
                </a:lnTo>
                <a:close/>
                <a:moveTo>
                  <a:pt x="2479230" y="2870200"/>
                </a:moveTo>
                <a:lnTo>
                  <a:pt x="3175000" y="2870200"/>
                </a:lnTo>
                <a:lnTo>
                  <a:pt x="1965770" y="4310566"/>
                </a:lnTo>
                <a:lnTo>
                  <a:pt x="1270000" y="4310566"/>
                </a:lnTo>
                <a:close/>
                <a:moveTo>
                  <a:pt x="5575300" y="139700"/>
                </a:moveTo>
                <a:lnTo>
                  <a:pt x="5575300" y="3238583"/>
                </a:lnTo>
                <a:lnTo>
                  <a:pt x="2571663" y="6858000"/>
                </a:lnTo>
                <a:lnTo>
                  <a:pt x="0" y="6858000"/>
                </a:lnTo>
                <a:close/>
                <a:moveTo>
                  <a:pt x="4256761" y="0"/>
                </a:moveTo>
                <a:lnTo>
                  <a:pt x="5588000" y="0"/>
                </a:lnTo>
                <a:lnTo>
                  <a:pt x="3274339" y="2755900"/>
                </a:lnTo>
                <a:lnTo>
                  <a:pt x="1943100" y="2755900"/>
                </a:lnTo>
                <a:close/>
              </a:path>
            </a:pathLst>
          </a:custGeom>
          <a:solidFill>
            <a:schemeClr val="bg1">
              <a:lumMod val="85000"/>
            </a:schemeClr>
          </a:solidFill>
        </p:spPr>
        <p:txBody>
          <a:bodyPr wrap="square" anchor="ctr">
            <a:noAutofit/>
          </a:bodyPr>
          <a:lstStyle>
            <a:lvl1pPr marL="0" indent="0" algn="ctr">
              <a:buNone/>
              <a:defRPr>
                <a:solidFill>
                  <a:schemeClr val="bg1"/>
                </a:solidFill>
              </a:defRPr>
            </a:lvl1pPr>
          </a:lstStyle>
          <a:p>
            <a:r>
              <a:rPr lang="en-US" noProof="0" smtClean="0"/>
              <a:t>Click icon to add picture</a:t>
            </a:r>
            <a:endParaRPr lang="en-US" noProof="0" dirty="0"/>
          </a:p>
        </p:txBody>
      </p:sp>
      <p:sp>
        <p:nvSpPr>
          <p:cNvPr id="4" name="Footer Placeholder 3">
            <a:extLst>
              <a:ext uri="{FF2B5EF4-FFF2-40B4-BE49-F238E27FC236}">
                <a16:creationId xmlns:a16="http://schemas.microsoft.com/office/drawing/2014/main" xmlns="" id="{5ADB14A5-A767-774C-85B8-68EF914689F6}"/>
              </a:ext>
            </a:extLst>
          </p:cNvPr>
          <p:cNvSpPr>
            <a:spLocks noGrp="1"/>
          </p:cNvSpPr>
          <p:nvPr>
            <p:ph type="ftr" sz="quarter" idx="14"/>
          </p:nvPr>
        </p:nvSpPr>
        <p:spPr/>
        <p:txBody>
          <a:bodyPr/>
          <a:lstStyle/>
          <a:p>
            <a:r>
              <a:rPr lang="en-US" dirty="0">
                <a:solidFill>
                  <a:srgbClr val="A5A5A5"/>
                </a:solidFill>
              </a:rPr>
              <a:t>Add a footer</a:t>
            </a:r>
          </a:p>
        </p:txBody>
      </p:sp>
      <p:sp>
        <p:nvSpPr>
          <p:cNvPr id="6" name="Slide Number Placeholder 5">
            <a:extLst>
              <a:ext uri="{FF2B5EF4-FFF2-40B4-BE49-F238E27FC236}">
                <a16:creationId xmlns:a16="http://schemas.microsoft.com/office/drawing/2014/main" xmlns="" id="{D4B9B51B-EAA9-4B4D-A4F6-470CD95DAA79}"/>
              </a:ext>
            </a:extLst>
          </p:cNvPr>
          <p:cNvSpPr>
            <a:spLocks noGrp="1"/>
          </p:cNvSpPr>
          <p:nvPr>
            <p:ph type="sldNum" sz="quarter" idx="15"/>
          </p:nvPr>
        </p:nvSpPr>
        <p:spPr/>
        <p:txBody>
          <a:bodyPr/>
          <a:lstStyle/>
          <a:p>
            <a:fld id="{8699F50C-BE38-4BD0-BA84-9B090E1F2B9B}" type="slidenum">
              <a:rPr lang="en-US" smtClean="0">
                <a:solidFill>
                  <a:srgbClr val="A5A5A5"/>
                </a:solidFill>
              </a:rPr>
              <a:pPr/>
              <a:t>‹#›</a:t>
            </a:fld>
            <a:endParaRPr lang="en-US" dirty="0">
              <a:solidFill>
                <a:srgbClr val="A5A5A5"/>
              </a:solidFill>
            </a:endParaRPr>
          </a:p>
        </p:txBody>
      </p:sp>
    </p:spTree>
    <p:extLst>
      <p:ext uri="{BB962C8B-B14F-4D97-AF65-F5344CB8AC3E}">
        <p14:creationId xmlns:p14="http://schemas.microsoft.com/office/powerpoint/2010/main" val="233089275"/>
      </p:ext>
    </p:extLst>
  </p:cSld>
  <p:clrMapOvr>
    <a:masterClrMapping/>
  </p:clrMapOvr>
  <p:extLst mod="1">
    <p:ext uri="{DCECCB84-F9BA-43D5-87BE-67443E8EF086}">
      <p15:sldGuideLst xmlns:p15="http://schemas.microsoft.com/office/powerpoint/2012/main">
        <p15:guide id="1" orient="horz" pos="142">
          <p15:clr>
            <a:srgbClr val="FBAE40"/>
          </p15:clr>
        </p15:guide>
        <p15:guide id="2" pos="3840">
          <p15:clr>
            <a:srgbClr val="FBAE40"/>
          </p15:clr>
        </p15:guide>
        <p15:guide id="3" pos="415">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ext Layout 02">
    <p:spTree>
      <p:nvGrpSpPr>
        <p:cNvPr id="1" name=""/>
        <p:cNvGrpSpPr/>
        <p:nvPr/>
      </p:nvGrpSpPr>
      <p:grpSpPr>
        <a:xfrm>
          <a:off x="0" y="0"/>
          <a:ext cx="0" cy="0"/>
          <a:chOff x="0" y="0"/>
          <a:chExt cx="0" cy="0"/>
        </a:xfrm>
      </p:grpSpPr>
      <p:sp>
        <p:nvSpPr>
          <p:cNvPr id="35" name="Right Triangle 34">
            <a:extLst>
              <a:ext uri="{FF2B5EF4-FFF2-40B4-BE49-F238E27FC236}">
                <a16:creationId xmlns:a16="http://schemas.microsoft.com/office/drawing/2014/main" xmlns="" id="{805F1696-7D6B-4055-94C3-E4C179F63596}"/>
              </a:ext>
            </a:extLst>
          </p:cNvPr>
          <p:cNvSpPr/>
          <p:nvPr userDrawn="1"/>
        </p:nvSpPr>
        <p:spPr>
          <a:xfrm flipH="1" flipV="1">
            <a:off x="1839686" y="-6"/>
            <a:ext cx="10352314" cy="563880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sp>
        <p:nvSpPr>
          <p:cNvPr id="18" name="Picture Placeholder 17">
            <a:extLst>
              <a:ext uri="{FF2B5EF4-FFF2-40B4-BE49-F238E27FC236}">
                <a16:creationId xmlns:a16="http://schemas.microsoft.com/office/drawing/2014/main" xmlns="" id="{8B9EC3A9-7039-403A-9414-429521308AE7}"/>
              </a:ext>
            </a:extLst>
          </p:cNvPr>
          <p:cNvSpPr>
            <a:spLocks noGrp="1"/>
          </p:cNvSpPr>
          <p:nvPr>
            <p:ph type="pic" sz="quarter" idx="14"/>
          </p:nvPr>
        </p:nvSpPr>
        <p:spPr>
          <a:xfrm>
            <a:off x="6170177" y="1435100"/>
            <a:ext cx="6021821" cy="5422900"/>
          </a:xfrm>
          <a:custGeom>
            <a:avLst/>
            <a:gdLst>
              <a:gd name="connsiteX0" fmla="*/ 6021821 w 6021821"/>
              <a:gd name="connsiteY0" fmla="*/ 0 h 5422900"/>
              <a:gd name="connsiteX1" fmla="*/ 6021821 w 6021821"/>
              <a:gd name="connsiteY1" fmla="*/ 5422900 h 5422900"/>
              <a:gd name="connsiteX2" fmla="*/ 0 w 6021821"/>
              <a:gd name="connsiteY2" fmla="*/ 5422900 h 5422900"/>
            </a:gdLst>
            <a:ahLst/>
            <a:cxnLst>
              <a:cxn ang="0">
                <a:pos x="connsiteX0" y="connsiteY0"/>
              </a:cxn>
              <a:cxn ang="0">
                <a:pos x="connsiteX1" y="connsiteY1"/>
              </a:cxn>
              <a:cxn ang="0">
                <a:pos x="connsiteX2" y="connsiteY2"/>
              </a:cxn>
            </a:cxnLst>
            <a:rect l="l" t="t" r="r" b="b"/>
            <a:pathLst>
              <a:path w="6021821" h="5422900">
                <a:moveTo>
                  <a:pt x="6021821" y="0"/>
                </a:moveTo>
                <a:lnTo>
                  <a:pt x="6021821" y="5422900"/>
                </a:lnTo>
                <a:lnTo>
                  <a:pt x="0" y="5422900"/>
                </a:lnTo>
                <a:close/>
              </a:path>
            </a:pathLst>
          </a:custGeom>
          <a:solidFill>
            <a:schemeClr val="bg1">
              <a:lumMod val="85000"/>
            </a:schemeClr>
          </a:solidFill>
        </p:spPr>
        <p:txBody>
          <a:bodyPr wrap="square" rIns="457200" anchor="ctr">
            <a:noAutofit/>
          </a:bodyPr>
          <a:lstStyle>
            <a:lvl1pPr marL="0" indent="0" algn="r">
              <a:buNone/>
              <a:defRPr>
                <a:solidFill>
                  <a:schemeClr val="tx1"/>
                </a:solidFill>
              </a:defRPr>
            </a:lvl1pPr>
          </a:lstStyle>
          <a:p>
            <a:r>
              <a:rPr lang="en-US" noProof="0" smtClean="0"/>
              <a:t>Click icon to add picture</a:t>
            </a:r>
            <a:endParaRPr lang="en-US" noProof="0" dirty="0"/>
          </a:p>
        </p:txBody>
      </p:sp>
      <p:sp>
        <p:nvSpPr>
          <p:cNvPr id="3" name="Content Placeholder 2" title="Bullet Points">
            <a:extLst>
              <a:ext uri="{FF2B5EF4-FFF2-40B4-BE49-F238E27FC236}">
                <a16:creationId xmlns:a16="http://schemas.microsoft.com/office/drawing/2014/main" xmlns="" id="{BFD7EA17-BE66-4636-9684-F93562587911}"/>
              </a:ext>
            </a:extLst>
          </p:cNvPr>
          <p:cNvSpPr>
            <a:spLocks noGrp="1"/>
          </p:cNvSpPr>
          <p:nvPr>
            <p:ph idx="1"/>
          </p:nvPr>
        </p:nvSpPr>
        <p:spPr>
          <a:xfrm>
            <a:off x="531378" y="3129540"/>
            <a:ext cx="4942829" cy="2958275"/>
          </a:xfrm>
          <a:prstGeom prst="rect">
            <a:avLst/>
          </a:prstGeom>
        </p:spPr>
        <p:txBody>
          <a:bodyPr>
            <a:normAutofit/>
          </a:bodyPr>
          <a:lstStyle>
            <a:lvl1pPr>
              <a:buClr>
                <a:schemeClr val="accent2"/>
              </a:buClr>
              <a:defRPr sz="2400">
                <a:solidFill>
                  <a:schemeClr val="tx1"/>
                </a:solidFill>
              </a:defRPr>
            </a:lvl1pPr>
            <a:lvl2pPr>
              <a:buClr>
                <a:schemeClr val="accent2"/>
              </a:buClr>
              <a:defRPr sz="20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25" name="Parallelogram 24">
            <a:extLst>
              <a:ext uri="{FF2B5EF4-FFF2-40B4-BE49-F238E27FC236}">
                <a16:creationId xmlns:a16="http://schemas.microsoft.com/office/drawing/2014/main" xmlns="" id="{18C08F43-D42B-4CF1-912F-BC83D72AB415}"/>
              </a:ext>
            </a:extLst>
          </p:cNvPr>
          <p:cNvSpPr/>
          <p:nvPr userDrawn="1"/>
        </p:nvSpPr>
        <p:spPr>
          <a:xfrm flipH="1">
            <a:off x="2978150" y="-5"/>
            <a:ext cx="4121150" cy="1308105"/>
          </a:xfrm>
          <a:prstGeom prst="parallelogram">
            <a:avLst>
              <a:gd name="adj" fmla="val 18638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dirty="0">
              <a:solidFill>
                <a:srgbClr val="FFFFFF"/>
              </a:solidFill>
            </a:endParaRPr>
          </a:p>
        </p:txBody>
      </p:sp>
      <p:cxnSp>
        <p:nvCxnSpPr>
          <p:cNvPr id="34" name="Straight Connector 33">
            <a:extLst>
              <a:ext uri="{FF2B5EF4-FFF2-40B4-BE49-F238E27FC236}">
                <a16:creationId xmlns:a16="http://schemas.microsoft.com/office/drawing/2014/main" xmlns="" id="{1411C731-2333-41B0-927A-0A48EEC79964}"/>
              </a:ext>
            </a:extLst>
          </p:cNvPr>
          <p:cNvCxnSpPr>
            <a:cxnSpLocks/>
          </p:cNvCxnSpPr>
          <p:nvPr userDrawn="1"/>
        </p:nvCxnSpPr>
        <p:spPr>
          <a:xfrm flipV="1">
            <a:off x="10352314" y="1185452"/>
            <a:ext cx="1839685" cy="163394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a16="http://schemas.microsoft.com/office/drawing/2014/main" xmlns="" id="{D71EE635-EA0C-4139-8160-AE1EAD13AAEB}"/>
              </a:ext>
            </a:extLst>
          </p:cNvPr>
          <p:cNvSpPr>
            <a:spLocks noGrp="1"/>
          </p:cNvSpPr>
          <p:nvPr userDrawn="1">
            <p:ph type="body" sz="quarter" idx="13" hasCustomPrompt="1"/>
          </p:nvPr>
        </p:nvSpPr>
        <p:spPr>
          <a:xfrm>
            <a:off x="531379" y="2496102"/>
            <a:ext cx="7342621" cy="608895"/>
          </a:xfrm>
          <a:prstGeom prst="rect">
            <a:avLst/>
          </a:prstGeom>
        </p:spPr>
        <p:txBody>
          <a:bodyPr/>
          <a:lstStyle>
            <a:lvl1pPr marL="0" indent="0">
              <a:buNone/>
              <a:defRPr sz="2000" spc="300">
                <a:solidFill>
                  <a:schemeClr val="bg2">
                    <a:lumMod val="50000"/>
                  </a:schemeClr>
                </a:solidFill>
              </a:defRPr>
            </a:lvl1pPr>
            <a:lvl2pPr marL="457200" indent="0">
              <a:buNone/>
              <a:defRPr/>
            </a:lvl2pPr>
          </a:lstStyle>
          <a:p>
            <a:pPr lvl="0"/>
            <a:r>
              <a:rPr lang="en-US" noProof="0"/>
              <a:t>CLICK TO SUBTITLE STYLE</a:t>
            </a:r>
          </a:p>
        </p:txBody>
      </p:sp>
      <p:sp>
        <p:nvSpPr>
          <p:cNvPr id="19" name="Title 1" title="Title ">
            <a:extLst>
              <a:ext uri="{FF2B5EF4-FFF2-40B4-BE49-F238E27FC236}">
                <a16:creationId xmlns:a16="http://schemas.microsoft.com/office/drawing/2014/main" xmlns="" id="{2DB9D671-9FC8-4306-96B7-D9D585694B83}"/>
              </a:ext>
            </a:extLst>
          </p:cNvPr>
          <p:cNvSpPr>
            <a:spLocks noGrp="1"/>
          </p:cNvSpPr>
          <p:nvPr>
            <p:ph type="title" hasCustomPrompt="1"/>
          </p:nvPr>
        </p:nvSpPr>
        <p:spPr>
          <a:xfrm>
            <a:off x="531378" y="1241109"/>
            <a:ext cx="7342622" cy="1215566"/>
          </a:xfrm>
          <a:prstGeom prst="rect">
            <a:avLst/>
          </a:prstGeom>
        </p:spPr>
        <p:txBody>
          <a:bodyPr anchor="b">
            <a:normAutofit/>
          </a:bodyPr>
          <a:lstStyle>
            <a:lvl1pPr>
              <a:defRPr sz="4400" b="1">
                <a:solidFill>
                  <a:schemeClr val="accent1"/>
                </a:solidFill>
              </a:defRPr>
            </a:lvl1pPr>
          </a:lstStyle>
          <a:p>
            <a:r>
              <a:rPr lang="en-US" noProof="0"/>
              <a:t>Click to Edit </a:t>
            </a:r>
            <a:br>
              <a:rPr lang="en-US" noProof="0"/>
            </a:br>
            <a:r>
              <a:rPr lang="en-US" noProof="0"/>
              <a:t>Master Title Style </a:t>
            </a:r>
          </a:p>
        </p:txBody>
      </p:sp>
      <p:sp>
        <p:nvSpPr>
          <p:cNvPr id="2" name="Footer Placeholder 1">
            <a:extLst>
              <a:ext uri="{FF2B5EF4-FFF2-40B4-BE49-F238E27FC236}">
                <a16:creationId xmlns:a16="http://schemas.microsoft.com/office/drawing/2014/main" xmlns="" id="{6E55A0B9-F639-8643-9C4D-B93B8EE21A79}"/>
              </a:ext>
            </a:extLst>
          </p:cNvPr>
          <p:cNvSpPr>
            <a:spLocks noGrp="1"/>
          </p:cNvSpPr>
          <p:nvPr>
            <p:ph type="ftr" sz="quarter" idx="15"/>
          </p:nvPr>
        </p:nvSpPr>
        <p:spPr/>
        <p:txBody>
          <a:bodyPr/>
          <a:lstStyle/>
          <a:p>
            <a:r>
              <a:rPr lang="en-US" dirty="0">
                <a:solidFill>
                  <a:srgbClr val="A5A5A5"/>
                </a:solidFill>
              </a:rPr>
              <a:t>Add a footer</a:t>
            </a:r>
          </a:p>
        </p:txBody>
      </p:sp>
      <p:sp>
        <p:nvSpPr>
          <p:cNvPr id="4" name="Slide Number Placeholder 3">
            <a:extLst>
              <a:ext uri="{FF2B5EF4-FFF2-40B4-BE49-F238E27FC236}">
                <a16:creationId xmlns:a16="http://schemas.microsoft.com/office/drawing/2014/main" xmlns="" id="{D0C29282-8AC7-494D-9A8E-A26C7F69948F}"/>
              </a:ext>
            </a:extLst>
          </p:cNvPr>
          <p:cNvSpPr>
            <a:spLocks noGrp="1"/>
          </p:cNvSpPr>
          <p:nvPr>
            <p:ph type="sldNum" sz="quarter" idx="16"/>
          </p:nvPr>
        </p:nvSpPr>
        <p:spPr/>
        <p:txBody>
          <a:bodyPr/>
          <a:lstStyle/>
          <a:p>
            <a:fld id="{8699F50C-BE38-4BD0-BA84-9B090E1F2B9B}" type="slidenum">
              <a:rPr lang="en-US" smtClean="0">
                <a:solidFill>
                  <a:srgbClr val="A5A5A5"/>
                </a:solidFill>
              </a:rPr>
              <a:pPr/>
              <a:t>‹#›</a:t>
            </a:fld>
            <a:endParaRPr lang="en-US" dirty="0">
              <a:solidFill>
                <a:srgbClr val="A5A5A5"/>
              </a:solidFill>
            </a:endParaRPr>
          </a:p>
        </p:txBody>
      </p:sp>
      <p:sp>
        <p:nvSpPr>
          <p:cNvPr id="15" name="TextBox 14">
            <a:extLst>
              <a:ext uri="{FF2B5EF4-FFF2-40B4-BE49-F238E27FC236}">
                <a16:creationId xmlns:a16="http://schemas.microsoft.com/office/drawing/2014/main" xmlns="" id="{5E24A5A7-66A2-7F43-9A7A-5E13F74F8C0E}"/>
              </a:ext>
            </a:extLst>
          </p:cNvPr>
          <p:cNvSpPr txBox="1"/>
          <p:nvPr userDrawn="1"/>
        </p:nvSpPr>
        <p:spPr>
          <a:xfrm>
            <a:off x="11072378" y="235732"/>
            <a:ext cx="814647" cy="615553"/>
          </a:xfrm>
          <a:prstGeom prst="rect">
            <a:avLst/>
          </a:prstGeom>
          <a:noFill/>
        </p:spPr>
        <p:txBody>
          <a:bodyPr wrap="none" rtlCol="0">
            <a:spAutoFit/>
          </a:bodyPr>
          <a:lstStyle/>
          <a:p>
            <a:pPr defTabSz="914400"/>
            <a:r>
              <a:rPr lang="en-US" sz="3400" b="1" dirty="0">
                <a:solidFill>
                  <a:srgbClr val="FFFFFF"/>
                </a:solidFill>
                <a:latin typeface="Arial Black" panose="020B0A04020102020204" pitchFamily="34" charset="0"/>
              </a:rPr>
              <a:t>FR</a:t>
            </a:r>
          </a:p>
        </p:txBody>
      </p:sp>
    </p:spTree>
    <p:extLst>
      <p:ext uri="{BB962C8B-B14F-4D97-AF65-F5344CB8AC3E}">
        <p14:creationId xmlns:p14="http://schemas.microsoft.com/office/powerpoint/2010/main" val="3991881601"/>
      </p:ext>
    </p:extLst>
  </p:cSld>
  <p:clrMapOvr>
    <a:masterClrMapping/>
  </p:clrMapOvr>
  <p:extLst mod="1">
    <p:ext uri="{DCECCB84-F9BA-43D5-87BE-67443E8EF086}">
      <p15:sldGuideLst xmlns:p15="http://schemas.microsoft.com/office/powerpoint/2012/main">
        <p15:guide id="1" orient="horz" pos="142">
          <p15:clr>
            <a:srgbClr val="FBAE40"/>
          </p15:clr>
        </p15:guide>
        <p15:guide id="2" pos="3840">
          <p15:clr>
            <a:srgbClr val="FBAE40"/>
          </p15:clr>
        </p15:guide>
        <p15:guide id="3" pos="415">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mparision with Subtitl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xmlns="" id="{9111EB29-9262-4594-8717-356AB3816AA6}"/>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cxnSp>
        <p:nvCxnSpPr>
          <p:cNvPr id="22" name="Straight Connector 21">
            <a:extLst>
              <a:ext uri="{FF2B5EF4-FFF2-40B4-BE49-F238E27FC236}">
                <a16:creationId xmlns:a16="http://schemas.microsoft.com/office/drawing/2014/main" xmlns=""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xmlns=""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xmlns="" id="{0697993E-CD44-40B9-805C-77BC608618A7}"/>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3F3F3F"/>
                </a:solidFill>
              </a:endParaRPr>
            </a:p>
          </p:txBody>
        </p:sp>
        <p:cxnSp>
          <p:nvCxnSpPr>
            <p:cNvPr id="28" name="Straight Connector 27">
              <a:extLst>
                <a:ext uri="{FF2B5EF4-FFF2-40B4-BE49-F238E27FC236}">
                  <a16:creationId xmlns:a16="http://schemas.microsoft.com/office/drawing/2014/main" xmlns=""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xmlns=""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grpSp>
      <p:sp>
        <p:nvSpPr>
          <p:cNvPr id="17" name="Text Placeholder 2">
            <a:extLst>
              <a:ext uri="{FF2B5EF4-FFF2-40B4-BE49-F238E27FC236}">
                <a16:creationId xmlns:a16="http://schemas.microsoft.com/office/drawing/2014/main" xmlns="" id="{B2E19FBD-2379-4B3B-910D-F51E007CB63F}"/>
              </a:ext>
            </a:extLst>
          </p:cNvPr>
          <p:cNvSpPr>
            <a:spLocks noGrp="1"/>
          </p:cNvSpPr>
          <p:nvPr userDrawn="1">
            <p:ph type="body" idx="1"/>
          </p:nvPr>
        </p:nvSpPr>
        <p:spPr>
          <a:xfrm>
            <a:off x="520698" y="2104888"/>
            <a:ext cx="5475290" cy="781188"/>
          </a:xfrm>
          <a:prstGeom prst="rect">
            <a:avLst/>
          </a:prstGeom>
        </p:spPr>
        <p:txBody>
          <a:bodyPr anchor="b">
            <a:normAutofit/>
          </a:bodyPr>
          <a:lstStyle>
            <a:lvl1pPr marL="0" indent="0">
              <a:lnSpc>
                <a:spcPct val="100000"/>
              </a:lnSpc>
              <a:spcBef>
                <a:spcPts val="0"/>
              </a:spcBef>
              <a:buNone/>
              <a:defRPr sz="2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18" name="Content Placeholder 3" title="Bullet Points">
            <a:extLst>
              <a:ext uri="{FF2B5EF4-FFF2-40B4-BE49-F238E27FC236}">
                <a16:creationId xmlns:a16="http://schemas.microsoft.com/office/drawing/2014/main" xmlns="" id="{8715E757-6584-4841-8154-C92E70E0CD6B}"/>
              </a:ext>
            </a:extLst>
          </p:cNvPr>
          <p:cNvSpPr>
            <a:spLocks noGrp="1"/>
          </p:cNvSpPr>
          <p:nvPr userDrawn="1">
            <p:ph sz="half" idx="13"/>
          </p:nvPr>
        </p:nvSpPr>
        <p:spPr>
          <a:xfrm>
            <a:off x="520698" y="2886076"/>
            <a:ext cx="5475290" cy="3232149"/>
          </a:xfrm>
          <a:prstGeom prst="rect">
            <a:avLst/>
          </a:prstGeom>
        </p:spPr>
        <p:txBody>
          <a:bodyPr>
            <a:normAutofit/>
          </a:bodyPr>
          <a:lstStyle>
            <a:lvl1pPr>
              <a:defRPr lang="en-US" dirty="0">
                <a:solidFill>
                  <a:schemeClr val="bg1"/>
                </a:solidFill>
              </a:defRPr>
            </a:lvl1pPr>
            <a:lvl2pPr>
              <a:defRPr lang="en-US" dirty="0">
                <a:solidFill>
                  <a:schemeClr val="bg1"/>
                </a:solidFill>
              </a:defRPr>
            </a:lvl2pPr>
            <a:lvl3pPr>
              <a:defRPr lang="en-US" dirty="0">
                <a:solidFill>
                  <a:schemeClr val="bg1"/>
                </a:solidFill>
              </a:defRPr>
            </a:lvl3pPr>
            <a:lvl4pPr>
              <a:defRPr lang="en-US" dirty="0">
                <a:solidFill>
                  <a:schemeClr val="bg1"/>
                </a:solidFill>
              </a:defRPr>
            </a:lvl4pPr>
            <a:lvl5pPr>
              <a:defRPr lang="en-IN" dirty="0">
                <a:solidFill>
                  <a:schemeClr val="bg1"/>
                </a:solidFill>
              </a:defRPr>
            </a:lvl5pPr>
          </a:lstStyle>
          <a:p>
            <a:pPr lvl="0">
              <a:buClr>
                <a:schemeClr val="accent2"/>
              </a:buClr>
            </a:pPr>
            <a:r>
              <a:rPr lang="en-US" noProof="0" smtClean="0"/>
              <a:t>Click to edit Master text styles</a:t>
            </a:r>
          </a:p>
          <a:p>
            <a:pPr lvl="1">
              <a:buClr>
                <a:schemeClr val="accent2"/>
              </a:buClr>
            </a:pPr>
            <a:r>
              <a:rPr lang="en-US" noProof="0" smtClean="0"/>
              <a:t>Second level</a:t>
            </a:r>
          </a:p>
          <a:p>
            <a:pPr lvl="2">
              <a:buClr>
                <a:schemeClr val="accent2"/>
              </a:buClr>
            </a:pPr>
            <a:r>
              <a:rPr lang="en-US" noProof="0" smtClean="0"/>
              <a:t>Third level</a:t>
            </a:r>
          </a:p>
          <a:p>
            <a:pPr lvl="3">
              <a:buClr>
                <a:schemeClr val="accent2"/>
              </a:buClr>
            </a:pPr>
            <a:r>
              <a:rPr lang="en-US" noProof="0" smtClean="0"/>
              <a:t>Fourth level</a:t>
            </a:r>
          </a:p>
          <a:p>
            <a:pPr lvl="4">
              <a:buClr>
                <a:schemeClr val="accent2"/>
              </a:buClr>
            </a:pPr>
            <a:r>
              <a:rPr lang="en-US" noProof="0" smtClean="0"/>
              <a:t>Fifth level</a:t>
            </a:r>
            <a:endParaRPr lang="en-US" noProof="0"/>
          </a:p>
        </p:txBody>
      </p:sp>
      <p:sp>
        <p:nvSpPr>
          <p:cNvPr id="19" name="Text Placeholder 4">
            <a:extLst>
              <a:ext uri="{FF2B5EF4-FFF2-40B4-BE49-F238E27FC236}">
                <a16:creationId xmlns:a16="http://schemas.microsoft.com/office/drawing/2014/main" xmlns="" id="{47CDC5A2-8836-4ED3-8E78-18C24853D882}"/>
              </a:ext>
            </a:extLst>
          </p:cNvPr>
          <p:cNvSpPr>
            <a:spLocks noGrp="1"/>
          </p:cNvSpPr>
          <p:nvPr userDrawn="1">
            <p:ph type="body" sz="quarter" idx="14"/>
          </p:nvPr>
        </p:nvSpPr>
        <p:spPr>
          <a:xfrm>
            <a:off x="6186713" y="2104888"/>
            <a:ext cx="5475600" cy="781188"/>
          </a:xfrm>
          <a:prstGeom prst="rect">
            <a:avLst/>
          </a:prstGeom>
        </p:spPr>
        <p:txBody>
          <a:bodyPr anchor="b">
            <a:normAutofit/>
          </a:bodyPr>
          <a:lstStyle>
            <a:lvl1pPr marL="0" indent="0">
              <a:lnSpc>
                <a:spcPct val="100000"/>
              </a:lnSpc>
              <a:buNone/>
              <a:defRPr sz="2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20" name="Content Placeholder 5" title="Bullet Points">
            <a:extLst>
              <a:ext uri="{FF2B5EF4-FFF2-40B4-BE49-F238E27FC236}">
                <a16:creationId xmlns:a16="http://schemas.microsoft.com/office/drawing/2014/main" xmlns="" id="{D957FBD7-2C3C-4DD1-954F-DF1E007BE590}"/>
              </a:ext>
            </a:extLst>
          </p:cNvPr>
          <p:cNvSpPr>
            <a:spLocks noGrp="1"/>
          </p:cNvSpPr>
          <p:nvPr userDrawn="1">
            <p:ph sz="quarter" idx="15"/>
          </p:nvPr>
        </p:nvSpPr>
        <p:spPr>
          <a:xfrm>
            <a:off x="6186713" y="2886076"/>
            <a:ext cx="5475600" cy="3232149"/>
          </a:xfrm>
          <a:prstGeom prst="rect">
            <a:avLst/>
          </a:prstGeom>
        </p:spPr>
        <p:txBody>
          <a:bodyPr>
            <a:normAutofit/>
          </a:bodyPr>
          <a:lstStyle>
            <a:lvl1pPr>
              <a:defRPr lang="en-US" dirty="0">
                <a:solidFill>
                  <a:schemeClr val="bg1"/>
                </a:solidFill>
              </a:defRPr>
            </a:lvl1pPr>
            <a:lvl2pPr>
              <a:defRPr lang="en-US" dirty="0">
                <a:solidFill>
                  <a:schemeClr val="bg1"/>
                </a:solidFill>
              </a:defRPr>
            </a:lvl2pPr>
            <a:lvl3pPr>
              <a:defRPr lang="en-US" dirty="0">
                <a:solidFill>
                  <a:schemeClr val="bg1"/>
                </a:solidFill>
              </a:defRPr>
            </a:lvl3pPr>
            <a:lvl4pPr>
              <a:defRPr lang="en-US" dirty="0">
                <a:solidFill>
                  <a:schemeClr val="bg1"/>
                </a:solidFill>
              </a:defRPr>
            </a:lvl4pPr>
            <a:lvl5pPr>
              <a:defRPr lang="en-IN" dirty="0">
                <a:solidFill>
                  <a:schemeClr val="bg1"/>
                </a:solidFill>
              </a:defRPr>
            </a:lvl5pPr>
          </a:lstStyle>
          <a:p>
            <a:pPr lvl="0">
              <a:buClr>
                <a:schemeClr val="accent2"/>
              </a:buClr>
            </a:pPr>
            <a:r>
              <a:rPr lang="en-US" noProof="0" smtClean="0"/>
              <a:t>Click to edit Master text styles</a:t>
            </a:r>
          </a:p>
          <a:p>
            <a:pPr lvl="1">
              <a:buClr>
                <a:schemeClr val="accent2"/>
              </a:buClr>
            </a:pPr>
            <a:r>
              <a:rPr lang="en-US" noProof="0" smtClean="0"/>
              <a:t>Second level</a:t>
            </a:r>
          </a:p>
          <a:p>
            <a:pPr lvl="2">
              <a:buClr>
                <a:schemeClr val="accent2"/>
              </a:buClr>
            </a:pPr>
            <a:r>
              <a:rPr lang="en-US" noProof="0" smtClean="0"/>
              <a:t>Third level</a:t>
            </a:r>
          </a:p>
          <a:p>
            <a:pPr lvl="3">
              <a:buClr>
                <a:schemeClr val="accent2"/>
              </a:buClr>
            </a:pPr>
            <a:r>
              <a:rPr lang="en-US" noProof="0" smtClean="0"/>
              <a:t>Fourth level</a:t>
            </a:r>
          </a:p>
          <a:p>
            <a:pPr lvl="4">
              <a:buClr>
                <a:schemeClr val="accent2"/>
              </a:buClr>
            </a:pPr>
            <a:r>
              <a:rPr lang="en-US" noProof="0" smtClean="0"/>
              <a:t>Fifth level</a:t>
            </a:r>
            <a:endParaRPr lang="en-US" noProof="0"/>
          </a:p>
        </p:txBody>
      </p:sp>
      <p:sp>
        <p:nvSpPr>
          <p:cNvPr id="24" name="Text Placeholder 4" title="Subtitle">
            <a:extLst>
              <a:ext uri="{FF2B5EF4-FFF2-40B4-BE49-F238E27FC236}">
                <a16:creationId xmlns:a16="http://schemas.microsoft.com/office/drawing/2014/main" xmlns="" id="{77DB65FF-A89E-4562-8251-2BB63EFDD28E}"/>
              </a:ext>
            </a:extLst>
          </p:cNvPr>
          <p:cNvSpPr>
            <a:spLocks noGrp="1"/>
          </p:cNvSpPr>
          <p:nvPr userDrawn="1">
            <p:ph type="body" sz="quarter" idx="16" hasCustomPrompt="1"/>
          </p:nvPr>
        </p:nvSpPr>
        <p:spPr>
          <a:xfrm>
            <a:off x="520493" y="1376932"/>
            <a:ext cx="7368596" cy="608895"/>
          </a:xfrm>
          <a:prstGeom prst="rect">
            <a:avLst/>
          </a:prstGeom>
        </p:spPr>
        <p:txBody>
          <a:bodyPr/>
          <a:lstStyle>
            <a:lvl1pPr marL="0" indent="0">
              <a:buNone/>
              <a:defRPr sz="2000" spc="300">
                <a:solidFill>
                  <a:schemeClr val="bg1"/>
                </a:solidFill>
              </a:defRPr>
            </a:lvl1pPr>
            <a:lvl2pPr marL="457200" indent="0">
              <a:buNone/>
              <a:defRPr/>
            </a:lvl2pPr>
          </a:lstStyle>
          <a:p>
            <a:pPr lvl="0"/>
            <a:r>
              <a:rPr lang="en-US" noProof="0"/>
              <a:t>CLICK TO SUBTITLE STYLE</a:t>
            </a:r>
          </a:p>
        </p:txBody>
      </p:sp>
      <p:sp>
        <p:nvSpPr>
          <p:cNvPr id="25" name="TextBox 24">
            <a:extLst>
              <a:ext uri="{FF2B5EF4-FFF2-40B4-BE49-F238E27FC236}">
                <a16:creationId xmlns:a16="http://schemas.microsoft.com/office/drawing/2014/main" xmlns="" id="{F0BB4D3D-930C-4FF4-BB7C-2CB24208150C}"/>
              </a:ext>
            </a:extLst>
          </p:cNvPr>
          <p:cNvSpPr txBox="1"/>
          <p:nvPr userDrawn="1"/>
        </p:nvSpPr>
        <p:spPr>
          <a:xfrm>
            <a:off x="11072378" y="235732"/>
            <a:ext cx="814647" cy="615553"/>
          </a:xfrm>
          <a:prstGeom prst="rect">
            <a:avLst/>
          </a:prstGeom>
          <a:noFill/>
        </p:spPr>
        <p:txBody>
          <a:bodyPr wrap="none" rtlCol="0">
            <a:spAutoFit/>
          </a:bodyPr>
          <a:lstStyle/>
          <a:p>
            <a:pPr defTabSz="914400"/>
            <a:r>
              <a:rPr lang="en-US" sz="3400" b="1" dirty="0">
                <a:solidFill>
                  <a:srgbClr val="FFFFFF"/>
                </a:solidFill>
                <a:latin typeface="Arial Black" panose="020B0A04020102020204" pitchFamily="34" charset="0"/>
              </a:rPr>
              <a:t>FR</a:t>
            </a:r>
          </a:p>
        </p:txBody>
      </p:sp>
      <p:sp>
        <p:nvSpPr>
          <p:cNvPr id="36" name="Parallelogram 35">
            <a:extLst>
              <a:ext uri="{FF2B5EF4-FFF2-40B4-BE49-F238E27FC236}">
                <a16:creationId xmlns:a16="http://schemas.microsoft.com/office/drawing/2014/main" xmlns="" id="{4EBB76E7-943E-4038-B700-114F66FBC60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dirty="0">
              <a:solidFill>
                <a:srgbClr val="FFFFFF"/>
              </a:solidFill>
            </a:endParaRPr>
          </a:p>
        </p:txBody>
      </p:sp>
      <p:sp>
        <p:nvSpPr>
          <p:cNvPr id="2" name="Footer Placeholder 1">
            <a:extLst>
              <a:ext uri="{FF2B5EF4-FFF2-40B4-BE49-F238E27FC236}">
                <a16:creationId xmlns:a16="http://schemas.microsoft.com/office/drawing/2014/main" xmlns="" id="{03E79E9C-D961-6E47-A5C6-57689BAFF243}"/>
              </a:ext>
            </a:extLst>
          </p:cNvPr>
          <p:cNvSpPr>
            <a:spLocks noGrp="1"/>
          </p:cNvSpPr>
          <p:nvPr>
            <p:ph type="ftr" sz="quarter" idx="17"/>
          </p:nvPr>
        </p:nvSpPr>
        <p:spPr/>
        <p:txBody>
          <a:bodyPr/>
          <a:lstStyle>
            <a:lvl1pPr algn="l">
              <a:defRPr/>
            </a:lvl1pPr>
          </a:lstStyle>
          <a:p>
            <a:r>
              <a:rPr lang="en-US" dirty="0">
                <a:solidFill>
                  <a:srgbClr val="A5A5A5"/>
                </a:solidFill>
              </a:rPr>
              <a:t>Add a footer</a:t>
            </a:r>
          </a:p>
        </p:txBody>
      </p:sp>
      <p:sp>
        <p:nvSpPr>
          <p:cNvPr id="3" name="Slide Number Placeholder 2">
            <a:extLst>
              <a:ext uri="{FF2B5EF4-FFF2-40B4-BE49-F238E27FC236}">
                <a16:creationId xmlns:a16="http://schemas.microsoft.com/office/drawing/2014/main" xmlns="" id="{B08BE157-60F2-194D-8C13-4AE120FC9EDE}"/>
              </a:ext>
            </a:extLst>
          </p:cNvPr>
          <p:cNvSpPr>
            <a:spLocks noGrp="1"/>
          </p:cNvSpPr>
          <p:nvPr>
            <p:ph type="sldNum" sz="quarter" idx="18"/>
          </p:nvPr>
        </p:nvSpPr>
        <p:spPr/>
        <p:txBody>
          <a:bodyPr/>
          <a:lstStyle/>
          <a:p>
            <a:fld id="{8699F50C-BE38-4BD0-BA84-9B090E1F2B9B}" type="slidenum">
              <a:rPr lang="en-US" smtClean="0">
                <a:solidFill>
                  <a:srgbClr val="A5A5A5"/>
                </a:solidFill>
              </a:rPr>
              <a:pPr/>
              <a:t>‹#›</a:t>
            </a:fld>
            <a:endParaRPr lang="en-US" dirty="0">
              <a:solidFill>
                <a:srgbClr val="A5A5A5"/>
              </a:solidFill>
            </a:endParaRPr>
          </a:p>
        </p:txBody>
      </p:sp>
      <p:sp>
        <p:nvSpPr>
          <p:cNvPr id="27" name="Title 1" title="Title ">
            <a:extLst>
              <a:ext uri="{FF2B5EF4-FFF2-40B4-BE49-F238E27FC236}">
                <a16:creationId xmlns:a16="http://schemas.microsoft.com/office/drawing/2014/main" xmlns="" id="{C3CC34F4-862A-42E7-B2FA-7B511CC2E879}"/>
              </a:ext>
            </a:extLst>
          </p:cNvPr>
          <p:cNvSpPr>
            <a:spLocks noGrp="1"/>
          </p:cNvSpPr>
          <p:nvPr userDrawn="1">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Tree>
    <p:extLst>
      <p:ext uri="{BB962C8B-B14F-4D97-AF65-F5344CB8AC3E}">
        <p14:creationId xmlns:p14="http://schemas.microsoft.com/office/powerpoint/2010/main" val="353535058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Char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8FB39FF5-7AF5-4963-9346-2640496A3302}"/>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sp>
        <p:nvSpPr>
          <p:cNvPr id="16" name="TextBox 15">
            <a:extLst>
              <a:ext uri="{FF2B5EF4-FFF2-40B4-BE49-F238E27FC236}">
                <a16:creationId xmlns:a16="http://schemas.microsoft.com/office/drawing/2014/main" xmlns="" id="{A4F49194-9068-41AA-B460-962319BF96A4}"/>
              </a:ext>
            </a:extLst>
          </p:cNvPr>
          <p:cNvSpPr txBox="1"/>
          <p:nvPr userDrawn="1"/>
        </p:nvSpPr>
        <p:spPr>
          <a:xfrm>
            <a:off x="11072378" y="235732"/>
            <a:ext cx="814647" cy="615553"/>
          </a:xfrm>
          <a:prstGeom prst="rect">
            <a:avLst/>
          </a:prstGeom>
          <a:noFill/>
        </p:spPr>
        <p:txBody>
          <a:bodyPr wrap="none" rtlCol="0">
            <a:spAutoFit/>
          </a:bodyPr>
          <a:lstStyle/>
          <a:p>
            <a:pPr defTabSz="914400"/>
            <a:r>
              <a:rPr lang="en-US" sz="3400" b="1" dirty="0">
                <a:solidFill>
                  <a:srgbClr val="FFFFFF"/>
                </a:solidFill>
                <a:latin typeface="Arial Black" panose="020B0A04020102020204" pitchFamily="34" charset="0"/>
              </a:rPr>
              <a:t>FR</a:t>
            </a:r>
          </a:p>
        </p:txBody>
      </p:sp>
      <p:grpSp>
        <p:nvGrpSpPr>
          <p:cNvPr id="28" name="Group 27">
            <a:extLst>
              <a:ext uri="{FF2B5EF4-FFF2-40B4-BE49-F238E27FC236}">
                <a16:creationId xmlns:a16="http://schemas.microsoft.com/office/drawing/2014/main" xmlns="" id="{5806E656-313A-47B1-B381-D004200F7A01}"/>
              </a:ext>
            </a:extLst>
          </p:cNvPr>
          <p:cNvGrpSpPr/>
          <p:nvPr userDrawn="1"/>
        </p:nvGrpSpPr>
        <p:grpSpPr>
          <a:xfrm flipH="1">
            <a:off x="7561328" y="0"/>
            <a:ext cx="4831840" cy="3541007"/>
            <a:chOff x="-192127" y="-2"/>
            <a:chExt cx="4831840" cy="3367272"/>
          </a:xfrm>
        </p:grpSpPr>
        <p:sp>
          <p:nvSpPr>
            <p:cNvPr id="29" name="Diagonal Stripe 28">
              <a:extLst>
                <a:ext uri="{FF2B5EF4-FFF2-40B4-BE49-F238E27FC236}">
                  <a16:creationId xmlns:a16="http://schemas.microsoft.com/office/drawing/2014/main" xmlns="" id="{65F8E2DA-4BB4-4421-9172-A11AF38DFEF4}"/>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3F3F3F"/>
                </a:solidFill>
              </a:endParaRPr>
            </a:p>
          </p:txBody>
        </p:sp>
        <p:cxnSp>
          <p:nvCxnSpPr>
            <p:cNvPr id="30" name="Straight Connector 29">
              <a:extLst>
                <a:ext uri="{FF2B5EF4-FFF2-40B4-BE49-F238E27FC236}">
                  <a16:creationId xmlns:a16="http://schemas.microsoft.com/office/drawing/2014/main" xmlns="" id="{6EDB47F2-B6A7-40B4-8A2C-06719F75C085}"/>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Parallelogram 30">
              <a:extLst>
                <a:ext uri="{FF2B5EF4-FFF2-40B4-BE49-F238E27FC236}">
                  <a16:creationId xmlns:a16="http://schemas.microsoft.com/office/drawing/2014/main" xmlns="" id="{B188E7A9-2351-4B68-98B8-10099CB39CD2}"/>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grpSp>
      <p:sp>
        <p:nvSpPr>
          <p:cNvPr id="33" name="Parallelogram 32">
            <a:extLst>
              <a:ext uri="{FF2B5EF4-FFF2-40B4-BE49-F238E27FC236}">
                <a16:creationId xmlns:a16="http://schemas.microsoft.com/office/drawing/2014/main" xmlns="" id="{F088C182-BF10-45B2-B159-7702E00D31D4}"/>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dirty="0">
              <a:solidFill>
                <a:srgbClr val="FFFFFF"/>
              </a:solidFill>
            </a:endParaRPr>
          </a:p>
        </p:txBody>
      </p:sp>
      <p:sp>
        <p:nvSpPr>
          <p:cNvPr id="34" name="Text Placeholder 4" title="Subtitle">
            <a:extLst>
              <a:ext uri="{FF2B5EF4-FFF2-40B4-BE49-F238E27FC236}">
                <a16:creationId xmlns:a16="http://schemas.microsoft.com/office/drawing/2014/main" xmlns="" id="{FB561B16-2788-452A-B7AF-A482256DCDF2}"/>
              </a:ext>
            </a:extLst>
          </p:cNvPr>
          <p:cNvSpPr>
            <a:spLocks noGrp="1"/>
          </p:cNvSpPr>
          <p:nvPr>
            <p:ph type="body" sz="quarter" idx="16" hasCustomPrompt="1"/>
          </p:nvPr>
        </p:nvSpPr>
        <p:spPr>
          <a:xfrm>
            <a:off x="520493" y="1376932"/>
            <a:ext cx="7368596" cy="608895"/>
          </a:xfrm>
          <a:prstGeom prst="rect">
            <a:avLst/>
          </a:prstGeom>
        </p:spPr>
        <p:txBody>
          <a:bodyPr/>
          <a:lstStyle>
            <a:lvl1pPr marL="0" indent="0">
              <a:buNone/>
              <a:defRPr sz="2000" spc="300">
                <a:solidFill>
                  <a:schemeClr val="bg1"/>
                </a:solidFill>
              </a:defRPr>
            </a:lvl1pPr>
            <a:lvl2pPr marL="457200" indent="0">
              <a:buNone/>
              <a:defRPr/>
            </a:lvl2pPr>
          </a:lstStyle>
          <a:p>
            <a:pPr lvl="0"/>
            <a:r>
              <a:rPr lang="en-US" noProof="0"/>
              <a:t>CLICK TO SUBTITLE STYLE</a:t>
            </a:r>
          </a:p>
        </p:txBody>
      </p:sp>
      <p:sp>
        <p:nvSpPr>
          <p:cNvPr id="2" name="Footer Placeholder 1">
            <a:extLst>
              <a:ext uri="{FF2B5EF4-FFF2-40B4-BE49-F238E27FC236}">
                <a16:creationId xmlns:a16="http://schemas.microsoft.com/office/drawing/2014/main" xmlns="" id="{D6990C03-1647-2044-B335-6F5F19E4E5FC}"/>
              </a:ext>
            </a:extLst>
          </p:cNvPr>
          <p:cNvSpPr>
            <a:spLocks noGrp="1"/>
          </p:cNvSpPr>
          <p:nvPr>
            <p:ph type="ftr" sz="quarter" idx="17"/>
          </p:nvPr>
        </p:nvSpPr>
        <p:spPr/>
        <p:txBody>
          <a:bodyPr/>
          <a:lstStyle/>
          <a:p>
            <a:r>
              <a:rPr lang="en-US" dirty="0">
                <a:solidFill>
                  <a:srgbClr val="A5A5A5"/>
                </a:solidFill>
              </a:rPr>
              <a:t>Add a footer</a:t>
            </a:r>
          </a:p>
        </p:txBody>
      </p:sp>
      <p:sp>
        <p:nvSpPr>
          <p:cNvPr id="3" name="Slide Number Placeholder 2">
            <a:extLst>
              <a:ext uri="{FF2B5EF4-FFF2-40B4-BE49-F238E27FC236}">
                <a16:creationId xmlns:a16="http://schemas.microsoft.com/office/drawing/2014/main" xmlns="" id="{4F03A7CC-E6DC-1544-BE55-15EC1718B77C}"/>
              </a:ext>
            </a:extLst>
          </p:cNvPr>
          <p:cNvSpPr>
            <a:spLocks noGrp="1"/>
          </p:cNvSpPr>
          <p:nvPr>
            <p:ph type="sldNum" sz="quarter" idx="18"/>
          </p:nvPr>
        </p:nvSpPr>
        <p:spPr/>
        <p:txBody>
          <a:bodyPr/>
          <a:lstStyle/>
          <a:p>
            <a:fld id="{8699F50C-BE38-4BD0-BA84-9B090E1F2B9B}" type="slidenum">
              <a:rPr lang="en-US" smtClean="0">
                <a:solidFill>
                  <a:srgbClr val="A5A5A5"/>
                </a:solidFill>
              </a:rPr>
              <a:pPr/>
              <a:t>‹#›</a:t>
            </a:fld>
            <a:endParaRPr lang="en-US" dirty="0">
              <a:solidFill>
                <a:srgbClr val="A5A5A5"/>
              </a:solidFill>
            </a:endParaRPr>
          </a:p>
        </p:txBody>
      </p:sp>
      <p:sp>
        <p:nvSpPr>
          <p:cNvPr id="17" name="Title 1" title="Title ">
            <a:extLst>
              <a:ext uri="{FF2B5EF4-FFF2-40B4-BE49-F238E27FC236}">
                <a16:creationId xmlns:a16="http://schemas.microsoft.com/office/drawing/2014/main" xmlns="" id="{BDEC780E-6412-1344-A62E-6B84E9CCB678}"/>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
        <p:nvSpPr>
          <p:cNvPr id="5" name="Text Placeholder 4">
            <a:extLst>
              <a:ext uri="{FF2B5EF4-FFF2-40B4-BE49-F238E27FC236}">
                <a16:creationId xmlns:a16="http://schemas.microsoft.com/office/drawing/2014/main" xmlns="" id="{2C82AC85-33B6-2B49-8BF4-08414444375C}"/>
              </a:ext>
            </a:extLst>
          </p:cNvPr>
          <p:cNvSpPr>
            <a:spLocks noGrp="1"/>
          </p:cNvSpPr>
          <p:nvPr>
            <p:ph type="body" sz="quarter" idx="19" hasCustomPrompt="1"/>
          </p:nvPr>
        </p:nvSpPr>
        <p:spPr>
          <a:xfrm>
            <a:off x="531814" y="2005762"/>
            <a:ext cx="5225764" cy="4083888"/>
          </a:xfrm>
          <a:prstGeom prst="rect">
            <a:avLst/>
          </a:prstGeom>
        </p:spPr>
        <p:txBody>
          <a:bodyPr/>
          <a:lstStyle>
            <a:lvl1pPr marL="0" indent="0">
              <a:buNone/>
              <a:defRPr sz="2400">
                <a:solidFill>
                  <a:schemeClr val="bg1"/>
                </a:solidFill>
              </a:defRPr>
            </a:lvl1pPr>
            <a:lvl2pPr marL="457200" indent="0">
              <a:buNone/>
              <a:defRPr sz="2400">
                <a:solidFill>
                  <a:schemeClr val="bg1"/>
                </a:solidFill>
              </a:defRPr>
            </a:lvl2pPr>
            <a:lvl3pPr marL="914400" indent="0">
              <a:buNone/>
              <a:defRPr sz="2400">
                <a:solidFill>
                  <a:schemeClr val="bg1"/>
                </a:solidFill>
              </a:defRPr>
            </a:lvl3pPr>
            <a:lvl4pPr marL="1371600" indent="0">
              <a:buNone/>
              <a:defRPr sz="2400">
                <a:solidFill>
                  <a:schemeClr val="bg1"/>
                </a:solidFill>
              </a:defRPr>
            </a:lvl4pPr>
            <a:lvl5pPr marL="1828800" indent="0">
              <a:buNone/>
              <a:defRPr sz="2400">
                <a:solidFill>
                  <a:schemeClr val="bg1"/>
                </a:solidFill>
              </a:defRPr>
            </a:lvl5pPr>
          </a:lstStyle>
          <a:p>
            <a:pPr lvl="0"/>
            <a:r>
              <a:rPr lang="en-US" noProof="0"/>
              <a:t>Text here</a:t>
            </a:r>
          </a:p>
        </p:txBody>
      </p:sp>
      <p:sp>
        <p:nvSpPr>
          <p:cNvPr id="20" name="Chart Placeholder 2" title="Chart">
            <a:extLst>
              <a:ext uri="{FF2B5EF4-FFF2-40B4-BE49-F238E27FC236}">
                <a16:creationId xmlns:a16="http://schemas.microsoft.com/office/drawing/2014/main" xmlns="" id="{0EF0FD2A-B62A-4931-846D-2602DED26606}"/>
              </a:ext>
            </a:extLst>
          </p:cNvPr>
          <p:cNvSpPr>
            <a:spLocks noGrp="1"/>
          </p:cNvSpPr>
          <p:nvPr>
            <p:ph type="chart" sz="quarter" idx="10"/>
          </p:nvPr>
        </p:nvSpPr>
        <p:spPr>
          <a:xfrm>
            <a:off x="5796114" y="2005762"/>
            <a:ext cx="5719397" cy="4084470"/>
          </a:xfrm>
          <a:prstGeom prst="rect">
            <a:avLst/>
          </a:prstGeom>
        </p:spPr>
        <p:txBody>
          <a:bodyPr vert="horz" lIns="91420" tIns="45710" rIns="91420" bIns="45710">
            <a:noAutofit/>
          </a:bodyPr>
          <a:lstStyle>
            <a:lvl1pPr marL="0" indent="0" algn="ctr">
              <a:buNone/>
              <a:defRPr sz="2000" b="0" i="0">
                <a:solidFill>
                  <a:schemeClr val="bg1"/>
                </a:solidFill>
                <a:latin typeface="+mn-lt"/>
                <a:cs typeface="CiscoSans ExtraLight"/>
              </a:defRPr>
            </a:lvl1pPr>
          </a:lstStyle>
          <a:p>
            <a:pPr lvl="0"/>
            <a:r>
              <a:rPr lang="en-US" noProof="0" smtClean="0"/>
              <a:t>Click icon to add chart</a:t>
            </a:r>
            <a:endParaRPr lang="en-US" noProof="0" dirty="0"/>
          </a:p>
        </p:txBody>
      </p:sp>
    </p:spTree>
    <p:extLst>
      <p:ext uri="{BB962C8B-B14F-4D97-AF65-F5344CB8AC3E}">
        <p14:creationId xmlns:p14="http://schemas.microsoft.com/office/powerpoint/2010/main" val="1962145810"/>
      </p:ext>
    </p:extLst>
  </p:cSld>
  <p:clrMapOvr>
    <a:masterClrMapping/>
  </p:clrMapOvr>
  <p:extLst mod="1">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69EF72CE-34D2-4581-98D2-89218BC1B4E4}"/>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sp>
        <p:nvSpPr>
          <p:cNvPr id="16" name="TextBox 15">
            <a:extLst>
              <a:ext uri="{FF2B5EF4-FFF2-40B4-BE49-F238E27FC236}">
                <a16:creationId xmlns:a16="http://schemas.microsoft.com/office/drawing/2014/main" xmlns="" id="{B84020D1-D35E-497E-97F1-84A6EA9D048E}"/>
              </a:ext>
            </a:extLst>
          </p:cNvPr>
          <p:cNvSpPr txBox="1"/>
          <p:nvPr userDrawn="1"/>
        </p:nvSpPr>
        <p:spPr>
          <a:xfrm>
            <a:off x="11072378" y="235732"/>
            <a:ext cx="814647" cy="615553"/>
          </a:xfrm>
          <a:prstGeom prst="rect">
            <a:avLst/>
          </a:prstGeom>
          <a:noFill/>
        </p:spPr>
        <p:txBody>
          <a:bodyPr wrap="none" rtlCol="0">
            <a:spAutoFit/>
          </a:bodyPr>
          <a:lstStyle/>
          <a:p>
            <a:pPr defTabSz="914400"/>
            <a:r>
              <a:rPr lang="en-US" sz="3400" b="1" dirty="0">
                <a:solidFill>
                  <a:srgbClr val="FFFFFF"/>
                </a:solidFill>
                <a:latin typeface="Arial Black" panose="020B0A04020102020204" pitchFamily="34" charset="0"/>
              </a:rPr>
              <a:t>FR</a:t>
            </a:r>
          </a:p>
        </p:txBody>
      </p:sp>
      <p:grpSp>
        <p:nvGrpSpPr>
          <p:cNvPr id="26" name="Group 25">
            <a:extLst>
              <a:ext uri="{FF2B5EF4-FFF2-40B4-BE49-F238E27FC236}">
                <a16:creationId xmlns:a16="http://schemas.microsoft.com/office/drawing/2014/main" xmlns="" id="{36C8A74F-FDDF-48E8-AC2B-A5BD59D7D6A3}"/>
              </a:ext>
            </a:extLst>
          </p:cNvPr>
          <p:cNvGrpSpPr/>
          <p:nvPr userDrawn="1"/>
        </p:nvGrpSpPr>
        <p:grpSpPr>
          <a:xfrm flipH="1">
            <a:off x="7561328" y="0"/>
            <a:ext cx="4831840" cy="3541007"/>
            <a:chOff x="-192127" y="-2"/>
            <a:chExt cx="4831840" cy="3367272"/>
          </a:xfrm>
        </p:grpSpPr>
        <p:sp>
          <p:nvSpPr>
            <p:cNvPr id="27" name="Diagonal Stripe 26">
              <a:extLst>
                <a:ext uri="{FF2B5EF4-FFF2-40B4-BE49-F238E27FC236}">
                  <a16:creationId xmlns:a16="http://schemas.microsoft.com/office/drawing/2014/main" xmlns="" id="{2D5247F3-E6EB-4003-B1FD-F6200F0738E5}"/>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3F3F3F"/>
                </a:solidFill>
              </a:endParaRPr>
            </a:p>
          </p:txBody>
        </p:sp>
        <p:cxnSp>
          <p:nvCxnSpPr>
            <p:cNvPr id="28" name="Straight Connector 27">
              <a:extLst>
                <a:ext uri="{FF2B5EF4-FFF2-40B4-BE49-F238E27FC236}">
                  <a16:creationId xmlns:a16="http://schemas.microsoft.com/office/drawing/2014/main" xmlns="" id="{E9B7D995-9FB8-4461-8AAA-FA8B9A145B6B}"/>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Parallelogram 32">
              <a:extLst>
                <a:ext uri="{FF2B5EF4-FFF2-40B4-BE49-F238E27FC236}">
                  <a16:creationId xmlns:a16="http://schemas.microsoft.com/office/drawing/2014/main" xmlns="" id="{849B962F-68BC-4B89-B4D8-D862517534DF}"/>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grpSp>
      <p:sp>
        <p:nvSpPr>
          <p:cNvPr id="36" name="Parallelogram 35">
            <a:extLst>
              <a:ext uri="{FF2B5EF4-FFF2-40B4-BE49-F238E27FC236}">
                <a16:creationId xmlns:a16="http://schemas.microsoft.com/office/drawing/2014/main" xmlns="" id="{8006416B-866C-47E5-8480-109B40F9EAA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dirty="0">
              <a:solidFill>
                <a:srgbClr val="FFFFFF"/>
              </a:solidFill>
            </a:endParaRPr>
          </a:p>
        </p:txBody>
      </p:sp>
      <p:sp>
        <p:nvSpPr>
          <p:cNvPr id="37" name="Text Placeholder 4" title="Subtitle">
            <a:extLst>
              <a:ext uri="{FF2B5EF4-FFF2-40B4-BE49-F238E27FC236}">
                <a16:creationId xmlns:a16="http://schemas.microsoft.com/office/drawing/2014/main" xmlns="" id="{FE79FAE9-2A8C-46BA-8738-44CBCF7294A9}"/>
              </a:ext>
            </a:extLst>
          </p:cNvPr>
          <p:cNvSpPr>
            <a:spLocks noGrp="1"/>
          </p:cNvSpPr>
          <p:nvPr>
            <p:ph type="body" sz="quarter" idx="16" hasCustomPrompt="1"/>
          </p:nvPr>
        </p:nvSpPr>
        <p:spPr>
          <a:xfrm>
            <a:off x="520493" y="1376932"/>
            <a:ext cx="7368596" cy="608895"/>
          </a:xfrm>
          <a:prstGeom prst="rect">
            <a:avLst/>
          </a:prstGeom>
        </p:spPr>
        <p:txBody>
          <a:bodyPr/>
          <a:lstStyle>
            <a:lvl1pPr marL="0" indent="0">
              <a:buNone/>
              <a:defRPr sz="2000" spc="300">
                <a:solidFill>
                  <a:schemeClr val="bg1"/>
                </a:solidFill>
              </a:defRPr>
            </a:lvl1pPr>
            <a:lvl2pPr marL="457200" indent="0">
              <a:buNone/>
              <a:defRPr/>
            </a:lvl2pPr>
          </a:lstStyle>
          <a:p>
            <a:pPr lvl="0"/>
            <a:r>
              <a:rPr lang="en-US" noProof="0"/>
              <a:t>CLICK TO SUBTITLE STYLE</a:t>
            </a:r>
          </a:p>
        </p:txBody>
      </p:sp>
      <p:sp>
        <p:nvSpPr>
          <p:cNvPr id="2" name="Footer Placeholder 1">
            <a:extLst>
              <a:ext uri="{FF2B5EF4-FFF2-40B4-BE49-F238E27FC236}">
                <a16:creationId xmlns:a16="http://schemas.microsoft.com/office/drawing/2014/main" xmlns="" id="{5750A33E-CEFE-4D43-9554-513B01B1D3D9}"/>
              </a:ext>
            </a:extLst>
          </p:cNvPr>
          <p:cNvSpPr>
            <a:spLocks noGrp="1"/>
          </p:cNvSpPr>
          <p:nvPr>
            <p:ph type="ftr" sz="quarter" idx="17"/>
          </p:nvPr>
        </p:nvSpPr>
        <p:spPr/>
        <p:txBody>
          <a:bodyPr/>
          <a:lstStyle/>
          <a:p>
            <a:r>
              <a:rPr lang="en-US" dirty="0">
                <a:solidFill>
                  <a:srgbClr val="A5A5A5"/>
                </a:solidFill>
              </a:rPr>
              <a:t>Add a footer</a:t>
            </a:r>
          </a:p>
        </p:txBody>
      </p:sp>
      <p:sp>
        <p:nvSpPr>
          <p:cNvPr id="3" name="Slide Number Placeholder 2">
            <a:extLst>
              <a:ext uri="{FF2B5EF4-FFF2-40B4-BE49-F238E27FC236}">
                <a16:creationId xmlns:a16="http://schemas.microsoft.com/office/drawing/2014/main" xmlns="" id="{4A960C75-8FA7-5740-9388-2B5112B2C5B9}"/>
              </a:ext>
            </a:extLst>
          </p:cNvPr>
          <p:cNvSpPr>
            <a:spLocks noGrp="1"/>
          </p:cNvSpPr>
          <p:nvPr>
            <p:ph type="sldNum" sz="quarter" idx="18"/>
          </p:nvPr>
        </p:nvSpPr>
        <p:spPr/>
        <p:txBody>
          <a:bodyPr/>
          <a:lstStyle/>
          <a:p>
            <a:fld id="{8699F50C-BE38-4BD0-BA84-9B090E1F2B9B}" type="slidenum">
              <a:rPr lang="en-US" smtClean="0">
                <a:solidFill>
                  <a:srgbClr val="A5A5A5"/>
                </a:solidFill>
              </a:rPr>
              <a:pPr/>
              <a:t>‹#›</a:t>
            </a:fld>
            <a:endParaRPr lang="en-US" dirty="0">
              <a:solidFill>
                <a:srgbClr val="A5A5A5"/>
              </a:solidFill>
            </a:endParaRPr>
          </a:p>
        </p:txBody>
      </p:sp>
      <p:sp>
        <p:nvSpPr>
          <p:cNvPr id="17" name="Title 1" title="Title ">
            <a:extLst>
              <a:ext uri="{FF2B5EF4-FFF2-40B4-BE49-F238E27FC236}">
                <a16:creationId xmlns:a16="http://schemas.microsoft.com/office/drawing/2014/main" xmlns="" id="{0F525D04-A814-7A4D-9732-11097EA76257}"/>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
        <p:nvSpPr>
          <p:cNvPr id="15" name="Table Placeholder 11" title="Table">
            <a:extLst>
              <a:ext uri="{FF2B5EF4-FFF2-40B4-BE49-F238E27FC236}">
                <a16:creationId xmlns:a16="http://schemas.microsoft.com/office/drawing/2014/main" xmlns="" id="{7CD3E31F-0AF8-4EB8-B6FA-BD95A2EDA63B}"/>
              </a:ext>
            </a:extLst>
          </p:cNvPr>
          <p:cNvSpPr>
            <a:spLocks noGrp="1"/>
          </p:cNvSpPr>
          <p:nvPr>
            <p:ph type="tbl" sz="quarter" idx="12"/>
          </p:nvPr>
        </p:nvSpPr>
        <p:spPr>
          <a:xfrm>
            <a:off x="531378" y="2664803"/>
            <a:ext cx="10993375" cy="3433180"/>
          </a:xfrm>
          <a:prstGeom prst="rect">
            <a:avLst/>
          </a:prstGeom>
        </p:spPr>
        <p:txBody>
          <a:bodyPr lIns="91420" tIns="45710" rIns="91420" bIns="45710">
            <a:noAutofit/>
          </a:bodyPr>
          <a:lstStyle>
            <a:lvl1pPr marL="0" indent="0" algn="ctr">
              <a:buNone/>
              <a:defRPr sz="2000" baseline="0">
                <a:solidFill>
                  <a:schemeClr val="bg1"/>
                </a:solidFill>
                <a:latin typeface="+mn-lt"/>
              </a:defRPr>
            </a:lvl1pPr>
          </a:lstStyle>
          <a:p>
            <a:pPr lvl="0"/>
            <a:r>
              <a:rPr lang="en-US" noProof="0" smtClean="0"/>
              <a:t>Click icon to add table</a:t>
            </a:r>
            <a:endParaRPr lang="en-US" noProof="0" dirty="0"/>
          </a:p>
        </p:txBody>
      </p:sp>
    </p:spTree>
    <p:extLst>
      <p:ext uri="{BB962C8B-B14F-4D97-AF65-F5344CB8AC3E}">
        <p14:creationId xmlns:p14="http://schemas.microsoft.com/office/powerpoint/2010/main" val="2608643640"/>
      </p:ext>
    </p:extLst>
  </p:cSld>
  <p:clrMapOvr>
    <a:masterClrMapping/>
  </p:clrMapOvr>
  <p:extLst mod="1">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BCAFD81C-E6E5-4292-828B-BD147E6DEAB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sp>
        <p:nvSpPr>
          <p:cNvPr id="4" name="Right Triangle 3">
            <a:extLst>
              <a:ext uri="{FF2B5EF4-FFF2-40B4-BE49-F238E27FC236}">
                <a16:creationId xmlns:a16="http://schemas.microsoft.com/office/drawing/2014/main" xmlns="" id="{79ED029D-F488-47E5-B064-0E35B31D23A5}"/>
              </a:ext>
            </a:extLst>
          </p:cNvPr>
          <p:cNvSpPr/>
          <p:nvPr userDrawn="1"/>
        </p:nvSpPr>
        <p:spPr>
          <a:xfrm flipV="1">
            <a:off x="0" y="-5"/>
            <a:ext cx="11747500" cy="6299203"/>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sp>
        <p:nvSpPr>
          <p:cNvPr id="5" name="Picture Placeholder 31" title="Image">
            <a:extLst>
              <a:ext uri="{FF2B5EF4-FFF2-40B4-BE49-F238E27FC236}">
                <a16:creationId xmlns:a16="http://schemas.microsoft.com/office/drawing/2014/main" xmlns="" id="{D683190A-95C6-428D-AEE4-FC8350C3246D}"/>
              </a:ext>
            </a:extLst>
          </p:cNvPr>
          <p:cNvSpPr>
            <a:spLocks noGrp="1"/>
          </p:cNvSpPr>
          <p:nvPr>
            <p:ph type="pic" sz="quarter" idx="13" hasCustomPrompt="1"/>
          </p:nvPr>
        </p:nvSpPr>
        <p:spPr>
          <a:xfrm>
            <a:off x="359229" y="326570"/>
            <a:ext cx="11473542" cy="6204859"/>
          </a:xfrm>
          <a:prstGeom prst="rect">
            <a:avLst/>
          </a:prstGeom>
          <a:solidFill>
            <a:schemeClr val="bg1">
              <a:lumMod val="85000"/>
            </a:schemeClr>
          </a:solidFill>
        </p:spPr>
        <p:txBody>
          <a:bodyPr lIns="0" tIns="0" anchor="ctr"/>
          <a:lstStyle>
            <a:lvl1pPr marL="0" indent="0" algn="ctr">
              <a:buNone/>
              <a:defRPr sz="1100" i="1">
                <a:latin typeface="Times New Roman" panose="02020603050405020304" pitchFamily="18" charset="0"/>
                <a:cs typeface="Times New Roman" panose="02020603050405020304" pitchFamily="18" charset="0"/>
              </a:defRPr>
            </a:lvl1pPr>
          </a:lstStyle>
          <a:p>
            <a:r>
              <a:rPr lang="en-US" noProof="0" dirty="0"/>
              <a:t>Insert or Drag and Drop Image Here</a:t>
            </a:r>
          </a:p>
        </p:txBody>
      </p:sp>
      <p:cxnSp>
        <p:nvCxnSpPr>
          <p:cNvPr id="6" name="Straight Connector 5">
            <a:extLst>
              <a:ext uri="{FF2B5EF4-FFF2-40B4-BE49-F238E27FC236}">
                <a16:creationId xmlns:a16="http://schemas.microsoft.com/office/drawing/2014/main" xmlns="" id="{F78F4957-6DDE-40CE-9D33-00B1434FA085}"/>
              </a:ext>
            </a:extLst>
          </p:cNvPr>
          <p:cNvCxnSpPr>
            <a:cxnSpLocks/>
          </p:cNvCxnSpPr>
          <p:nvPr userDrawn="1"/>
        </p:nvCxnSpPr>
        <p:spPr>
          <a:xfrm flipV="1">
            <a:off x="0" y="5344886"/>
            <a:ext cx="2362200" cy="124097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itle 1" title="Title ">
            <a:extLst>
              <a:ext uri="{FF2B5EF4-FFF2-40B4-BE49-F238E27FC236}">
                <a16:creationId xmlns:a16="http://schemas.microsoft.com/office/drawing/2014/main" xmlns="" id="{D9A8085F-72C4-4DFB-813E-C5666B0CCF3A}"/>
              </a:ext>
            </a:extLst>
          </p:cNvPr>
          <p:cNvSpPr>
            <a:spLocks noGrp="1"/>
          </p:cNvSpPr>
          <p:nvPr>
            <p:ph type="title" hasCustomPrompt="1"/>
          </p:nvPr>
        </p:nvSpPr>
        <p:spPr>
          <a:xfrm>
            <a:off x="359229" y="558802"/>
            <a:ext cx="8333222" cy="939798"/>
          </a:xfrm>
          <a:prstGeom prst="rect">
            <a:avLst/>
          </a:prstGeom>
          <a:solidFill>
            <a:schemeClr val="bg1">
              <a:alpha val="90000"/>
            </a:schemeClr>
          </a:solidFill>
        </p:spPr>
        <p:txBody>
          <a:bodyPr lIns="288000" anchor="ctr">
            <a:normAutofit/>
          </a:bodyPr>
          <a:lstStyle>
            <a:lvl1pPr>
              <a:defRPr sz="3600" b="1">
                <a:solidFill>
                  <a:schemeClr val="tx1"/>
                </a:solidFill>
              </a:defRPr>
            </a:lvl1pPr>
          </a:lstStyle>
          <a:p>
            <a:r>
              <a:rPr lang="en-US" noProof="0"/>
              <a:t>Add Caption Here</a:t>
            </a:r>
          </a:p>
        </p:txBody>
      </p:sp>
    </p:spTree>
    <p:extLst>
      <p:ext uri="{BB962C8B-B14F-4D97-AF65-F5344CB8AC3E}">
        <p14:creationId xmlns:p14="http://schemas.microsoft.com/office/powerpoint/2010/main" val="2071807408"/>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xmlns="" id="{40A6720D-B182-4290-BD91-1D1E4D930603}"/>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sp>
        <p:nvSpPr>
          <p:cNvPr id="9" name="Text Placeholder 3">
            <a:extLst>
              <a:ext uri="{FF2B5EF4-FFF2-40B4-BE49-F238E27FC236}">
                <a16:creationId xmlns:a16="http://schemas.microsoft.com/office/drawing/2014/main" xmlns="" id="{A488AB73-8058-4FB5-9619-FCECCA9F3941}"/>
              </a:ext>
            </a:extLst>
          </p:cNvPr>
          <p:cNvSpPr>
            <a:spLocks noGrp="1"/>
          </p:cNvSpPr>
          <p:nvPr>
            <p:ph type="body" sz="quarter" idx="15" hasCustomPrompt="1"/>
          </p:nvPr>
        </p:nvSpPr>
        <p:spPr>
          <a:xfrm>
            <a:off x="6822929" y="3461163"/>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US" noProof="0"/>
              <a:t>Name</a:t>
            </a:r>
          </a:p>
        </p:txBody>
      </p:sp>
      <p:sp>
        <p:nvSpPr>
          <p:cNvPr id="10" name="Text Placeholder 4">
            <a:extLst>
              <a:ext uri="{FF2B5EF4-FFF2-40B4-BE49-F238E27FC236}">
                <a16:creationId xmlns:a16="http://schemas.microsoft.com/office/drawing/2014/main" xmlns="" id="{359BE165-3EB5-4C11-8B53-6E98C0BC2E65}"/>
              </a:ext>
            </a:extLst>
          </p:cNvPr>
          <p:cNvSpPr>
            <a:spLocks noGrp="1"/>
          </p:cNvSpPr>
          <p:nvPr>
            <p:ph type="body" sz="quarter" idx="16" hasCustomPrompt="1"/>
          </p:nvPr>
        </p:nvSpPr>
        <p:spPr>
          <a:xfrm>
            <a:off x="6822929" y="3839451"/>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US" noProof="0"/>
              <a:t>Phone Number</a:t>
            </a:r>
          </a:p>
        </p:txBody>
      </p:sp>
      <p:sp>
        <p:nvSpPr>
          <p:cNvPr id="11" name="Text Placeholder 5">
            <a:extLst>
              <a:ext uri="{FF2B5EF4-FFF2-40B4-BE49-F238E27FC236}">
                <a16:creationId xmlns:a16="http://schemas.microsoft.com/office/drawing/2014/main" xmlns="" id="{79D05293-35AD-495F-A7AE-942398090B15}"/>
              </a:ext>
            </a:extLst>
          </p:cNvPr>
          <p:cNvSpPr>
            <a:spLocks noGrp="1"/>
          </p:cNvSpPr>
          <p:nvPr>
            <p:ph type="body" sz="quarter" idx="17" hasCustomPrompt="1"/>
          </p:nvPr>
        </p:nvSpPr>
        <p:spPr>
          <a:xfrm>
            <a:off x="6822928" y="4216669"/>
            <a:ext cx="3445783" cy="289070"/>
          </a:xfrm>
          <a:prstGeom prst="rect">
            <a:avLst/>
          </a:prstGeom>
        </p:spPr>
        <p:txBody>
          <a:bodyPr/>
          <a:lstStyle>
            <a:lvl1pPr marL="0" indent="0">
              <a:buNone/>
              <a:defRPr sz="1800">
                <a:latin typeface="+mn-lt"/>
                <a:cs typeface="Calibri Light" panose="020F0302020204030204" pitchFamily="34" charset="0"/>
              </a:defRPr>
            </a:lvl1pPr>
          </a:lstStyle>
          <a:p>
            <a:r>
              <a:rPr lang="en-US" noProof="0"/>
              <a:t>Email </a:t>
            </a:r>
          </a:p>
        </p:txBody>
      </p:sp>
      <p:sp>
        <p:nvSpPr>
          <p:cNvPr id="13" name="Text Placeholder 21">
            <a:extLst>
              <a:ext uri="{FF2B5EF4-FFF2-40B4-BE49-F238E27FC236}">
                <a16:creationId xmlns:a16="http://schemas.microsoft.com/office/drawing/2014/main" xmlns="" id="{997A03F2-8D8A-4425-9F56-66DB33CE11A1}"/>
              </a:ext>
            </a:extLst>
          </p:cNvPr>
          <p:cNvSpPr>
            <a:spLocks noGrp="1"/>
          </p:cNvSpPr>
          <p:nvPr>
            <p:ph type="body" sz="quarter" idx="18" hasCustomPrompt="1"/>
          </p:nvPr>
        </p:nvSpPr>
        <p:spPr>
          <a:xfrm>
            <a:off x="6822929" y="4594957"/>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US" noProof="0"/>
              <a:t>Company Website</a:t>
            </a:r>
          </a:p>
        </p:txBody>
      </p:sp>
      <p:sp>
        <p:nvSpPr>
          <p:cNvPr id="14" name="Shape 4157">
            <a:extLst>
              <a:ext uri="{FF2B5EF4-FFF2-40B4-BE49-F238E27FC236}">
                <a16:creationId xmlns:a16="http://schemas.microsoft.com/office/drawing/2014/main" xmlns="" id="{A30A8F28-98F4-425F-A750-78192A157DF4}"/>
              </a:ext>
            </a:extLst>
          </p:cNvPr>
          <p:cNvSpPr/>
          <p:nvPr userDrawn="1"/>
        </p:nvSpPr>
        <p:spPr>
          <a:xfrm>
            <a:off x="6458938" y="3505247"/>
            <a:ext cx="258875" cy="258875"/>
          </a:xfrm>
          <a:custGeom>
            <a:avLst/>
            <a:gdLst/>
            <a:ahLst/>
            <a:cxnLst>
              <a:cxn ang="0">
                <a:pos x="wd2" y="hd2"/>
              </a:cxn>
              <a:cxn ang="5400000">
                <a:pos x="wd2" y="hd2"/>
              </a:cxn>
              <a:cxn ang="10800000">
                <a:pos x="wd2" y="hd2"/>
              </a:cxn>
              <a:cxn ang="16200000">
                <a:pos x="wd2" y="hd2"/>
              </a:cxn>
            </a:cxnLst>
            <a:rect l="0" t="0" r="r" b="b"/>
            <a:pathLst>
              <a:path w="21600" h="21600" extrusionOk="0">
                <a:moveTo>
                  <a:pt x="17958" y="17505"/>
                </a:moveTo>
                <a:cubicBezTo>
                  <a:pt x="17372" y="16944"/>
                  <a:pt x="16242" y="15945"/>
                  <a:pt x="15117" y="15413"/>
                </a:cubicBezTo>
                <a:cubicBezTo>
                  <a:pt x="14189" y="14975"/>
                  <a:pt x="13657" y="14531"/>
                  <a:pt x="13491" y="14057"/>
                </a:cubicBezTo>
                <a:cubicBezTo>
                  <a:pt x="13377" y="13728"/>
                  <a:pt x="13428" y="13351"/>
                  <a:pt x="13649" y="12904"/>
                </a:cubicBezTo>
                <a:cubicBezTo>
                  <a:pt x="13815" y="12567"/>
                  <a:pt x="13972" y="12286"/>
                  <a:pt x="14117" y="12028"/>
                </a:cubicBezTo>
                <a:cubicBezTo>
                  <a:pt x="14730" y="10934"/>
                  <a:pt x="15203" y="10145"/>
                  <a:pt x="15203" y="7348"/>
                </a:cubicBezTo>
                <a:cubicBezTo>
                  <a:pt x="15203" y="3162"/>
                  <a:pt x="12787" y="2951"/>
                  <a:pt x="12309" y="2951"/>
                </a:cubicBezTo>
                <a:cubicBezTo>
                  <a:pt x="11917" y="2951"/>
                  <a:pt x="11672" y="3037"/>
                  <a:pt x="11435" y="3121"/>
                </a:cubicBezTo>
                <a:cubicBezTo>
                  <a:pt x="11175" y="3213"/>
                  <a:pt x="10907" y="3309"/>
                  <a:pt x="10296" y="3319"/>
                </a:cubicBezTo>
                <a:cubicBezTo>
                  <a:pt x="9190" y="3337"/>
                  <a:pt x="6873" y="3375"/>
                  <a:pt x="6873" y="7226"/>
                </a:cubicBezTo>
                <a:cubicBezTo>
                  <a:pt x="6873" y="9919"/>
                  <a:pt x="7574" y="11156"/>
                  <a:pt x="8125" y="12150"/>
                </a:cubicBezTo>
                <a:cubicBezTo>
                  <a:pt x="8266" y="12404"/>
                  <a:pt x="8399" y="12645"/>
                  <a:pt x="8505" y="12885"/>
                </a:cubicBezTo>
                <a:cubicBezTo>
                  <a:pt x="8973" y="13949"/>
                  <a:pt x="8631" y="14693"/>
                  <a:pt x="7426" y="15224"/>
                </a:cubicBezTo>
                <a:cubicBezTo>
                  <a:pt x="5905" y="15897"/>
                  <a:pt x="5188" y="16247"/>
                  <a:pt x="3693" y="17562"/>
                </a:cubicBezTo>
                <a:cubicBezTo>
                  <a:pt x="2017" y="15800"/>
                  <a:pt x="982" y="13423"/>
                  <a:pt x="982" y="10800"/>
                </a:cubicBezTo>
                <a:cubicBezTo>
                  <a:pt x="982" y="5377"/>
                  <a:pt x="5377" y="982"/>
                  <a:pt x="10800" y="982"/>
                </a:cubicBezTo>
                <a:cubicBezTo>
                  <a:pt x="16223" y="982"/>
                  <a:pt x="20618" y="5377"/>
                  <a:pt x="20618" y="10800"/>
                </a:cubicBezTo>
                <a:cubicBezTo>
                  <a:pt x="20618" y="13395"/>
                  <a:pt x="19603" y="15749"/>
                  <a:pt x="17958" y="17505"/>
                </a:cubicBezTo>
                <a:moveTo>
                  <a:pt x="10800" y="20618"/>
                </a:moveTo>
                <a:cubicBezTo>
                  <a:pt x="8356" y="20618"/>
                  <a:pt x="6125" y="19720"/>
                  <a:pt x="4407" y="18242"/>
                </a:cubicBezTo>
                <a:cubicBezTo>
                  <a:pt x="5730" y="17084"/>
                  <a:pt x="6362" y="16767"/>
                  <a:pt x="7823" y="16122"/>
                </a:cubicBezTo>
                <a:cubicBezTo>
                  <a:pt x="9515" y="15375"/>
                  <a:pt x="10091" y="14051"/>
                  <a:pt x="9403" y="12489"/>
                </a:cubicBezTo>
                <a:cubicBezTo>
                  <a:pt x="9279" y="12208"/>
                  <a:pt x="9136" y="11949"/>
                  <a:pt x="8984" y="11674"/>
                </a:cubicBezTo>
                <a:cubicBezTo>
                  <a:pt x="8461" y="10732"/>
                  <a:pt x="7855" y="9665"/>
                  <a:pt x="7855" y="7226"/>
                </a:cubicBezTo>
                <a:cubicBezTo>
                  <a:pt x="7855" y="4341"/>
                  <a:pt x="9224" y="4318"/>
                  <a:pt x="10312" y="4300"/>
                </a:cubicBezTo>
                <a:cubicBezTo>
                  <a:pt x="11084" y="4287"/>
                  <a:pt x="11461" y="4154"/>
                  <a:pt x="11763" y="4047"/>
                </a:cubicBezTo>
                <a:cubicBezTo>
                  <a:pt x="11964" y="3975"/>
                  <a:pt x="12086" y="3933"/>
                  <a:pt x="12309" y="3933"/>
                </a:cubicBezTo>
                <a:cubicBezTo>
                  <a:pt x="13218" y="3933"/>
                  <a:pt x="14221" y="4830"/>
                  <a:pt x="14221" y="7348"/>
                </a:cubicBezTo>
                <a:cubicBezTo>
                  <a:pt x="14221" y="9888"/>
                  <a:pt x="13840" y="10513"/>
                  <a:pt x="13261" y="11548"/>
                </a:cubicBezTo>
                <a:cubicBezTo>
                  <a:pt x="13108" y="11820"/>
                  <a:pt x="12943" y="12115"/>
                  <a:pt x="12768" y="12470"/>
                </a:cubicBezTo>
                <a:cubicBezTo>
                  <a:pt x="12430" y="13155"/>
                  <a:pt x="12362" y="13798"/>
                  <a:pt x="12565" y="14380"/>
                </a:cubicBezTo>
                <a:cubicBezTo>
                  <a:pt x="12825" y="15126"/>
                  <a:pt x="13502" y="15737"/>
                  <a:pt x="14696" y="16302"/>
                </a:cubicBezTo>
                <a:cubicBezTo>
                  <a:pt x="15675" y="16764"/>
                  <a:pt x="16700" y="17667"/>
                  <a:pt x="17251" y="18189"/>
                </a:cubicBezTo>
                <a:cubicBezTo>
                  <a:pt x="15525" y="19697"/>
                  <a:pt x="13272" y="20618"/>
                  <a:pt x="10800" y="20618"/>
                </a:cubicBezTo>
                <a:moveTo>
                  <a:pt x="10800" y="0"/>
                </a:moveTo>
                <a:cubicBezTo>
                  <a:pt x="4835" y="0"/>
                  <a:pt x="0" y="4835"/>
                  <a:pt x="0" y="10800"/>
                </a:cubicBezTo>
                <a:cubicBezTo>
                  <a:pt x="0" y="16764"/>
                  <a:pt x="4835" y="21600"/>
                  <a:pt x="10800" y="21600"/>
                </a:cubicBezTo>
                <a:cubicBezTo>
                  <a:pt x="16765" y="21600"/>
                  <a:pt x="21600" y="16764"/>
                  <a:pt x="21600" y="10800"/>
                </a:cubicBezTo>
                <a:cubicBezTo>
                  <a:pt x="21600" y="4835"/>
                  <a:pt x="16765" y="0"/>
                  <a:pt x="10800" y="0"/>
                </a:cubicBezTo>
              </a:path>
            </a:pathLst>
          </a:custGeom>
          <a:solidFill>
            <a:schemeClr val="accent2"/>
          </a:solidFill>
          <a:ln w="12700">
            <a:miter lim="400000"/>
          </a:ln>
        </p:spPr>
        <p:txBody>
          <a:bodyPr lIns="38100" tIns="38100" rIns="38100" bIns="38100" anchor="ctr"/>
          <a:lstStyle/>
          <a:p>
            <a:pPr algn="ctr">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sz="3000" dirty="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endParaRPr>
          </a:p>
        </p:txBody>
      </p:sp>
      <p:sp>
        <p:nvSpPr>
          <p:cNvPr id="15" name="Shape 4186">
            <a:extLst>
              <a:ext uri="{FF2B5EF4-FFF2-40B4-BE49-F238E27FC236}">
                <a16:creationId xmlns:a16="http://schemas.microsoft.com/office/drawing/2014/main" xmlns="" id="{2F84D399-8148-4E86-A1E4-BE7D1D81383A}"/>
              </a:ext>
            </a:extLst>
          </p:cNvPr>
          <p:cNvSpPr/>
          <p:nvPr userDrawn="1"/>
        </p:nvSpPr>
        <p:spPr>
          <a:xfrm>
            <a:off x="6507622" y="3897986"/>
            <a:ext cx="161507" cy="296095"/>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chemeClr val="accent2"/>
          </a:solidFill>
          <a:ln w="12700">
            <a:miter lim="400000"/>
          </a:ln>
        </p:spPr>
        <p:txBody>
          <a:bodyPr lIns="38100" tIns="38100" rIns="38100" bIns="38100" anchor="ctr"/>
          <a:lstStyle/>
          <a:p>
            <a:pPr algn="ctr">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sz="3000" dirty="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endParaRPr>
          </a:p>
        </p:txBody>
      </p:sp>
      <p:sp>
        <p:nvSpPr>
          <p:cNvPr id="19" name="Shape 4379">
            <a:extLst>
              <a:ext uri="{FF2B5EF4-FFF2-40B4-BE49-F238E27FC236}">
                <a16:creationId xmlns:a16="http://schemas.microsoft.com/office/drawing/2014/main" xmlns="" id="{E4408FF8-E342-42F8-BBE9-1220822B5E99}"/>
              </a:ext>
            </a:extLst>
          </p:cNvPr>
          <p:cNvSpPr/>
          <p:nvPr userDrawn="1"/>
        </p:nvSpPr>
        <p:spPr>
          <a:xfrm>
            <a:off x="6458938" y="4327945"/>
            <a:ext cx="258875" cy="188273"/>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chemeClr val="accent2"/>
          </a:solidFill>
          <a:ln w="12700">
            <a:miter lim="400000"/>
          </a:ln>
        </p:spPr>
        <p:txBody>
          <a:bodyPr lIns="38100" tIns="38100" rIns="38100" bIns="38100" anchor="ctr"/>
          <a:lstStyle/>
          <a:p>
            <a:pPr algn="ctr">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sz="3000" dirty="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endParaRPr>
          </a:p>
        </p:txBody>
      </p:sp>
      <p:sp>
        <p:nvSpPr>
          <p:cNvPr id="20" name="Shape 4487">
            <a:extLst>
              <a:ext uri="{FF2B5EF4-FFF2-40B4-BE49-F238E27FC236}">
                <a16:creationId xmlns:a16="http://schemas.microsoft.com/office/drawing/2014/main" xmlns="" id="{11D27456-C005-4109-9E74-0B692200A0B3}"/>
              </a:ext>
            </a:extLst>
          </p:cNvPr>
          <p:cNvSpPr/>
          <p:nvPr userDrawn="1"/>
        </p:nvSpPr>
        <p:spPr>
          <a:xfrm>
            <a:off x="6471716" y="4650082"/>
            <a:ext cx="233318" cy="233318"/>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accent2"/>
          </a:solidFill>
          <a:ln w="12700">
            <a:miter lim="400000"/>
          </a:ln>
        </p:spPr>
        <p:txBody>
          <a:bodyPr lIns="38100" tIns="38100" rIns="38100" bIns="38100" anchor="ctr"/>
          <a:lstStyle/>
          <a:p>
            <a:pPr algn="ctr">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sz="3000" dirty="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endParaRPr>
          </a:p>
        </p:txBody>
      </p:sp>
      <p:sp>
        <p:nvSpPr>
          <p:cNvPr id="21" name="Right Triangle 20">
            <a:extLst>
              <a:ext uri="{FF2B5EF4-FFF2-40B4-BE49-F238E27FC236}">
                <a16:creationId xmlns:a16="http://schemas.microsoft.com/office/drawing/2014/main" xmlns="" id="{FDDD2B84-3CB9-4567-8C91-C538E8A1C89F}"/>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cxnSp>
        <p:nvCxnSpPr>
          <p:cNvPr id="22" name="Straight Connector 21">
            <a:extLst>
              <a:ext uri="{FF2B5EF4-FFF2-40B4-BE49-F238E27FC236}">
                <a16:creationId xmlns:a16="http://schemas.microsoft.com/office/drawing/2014/main" xmlns="" id="{34EF3020-1476-41B1-9FE7-B476A25C53D3}"/>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B1B64EC3-B232-415D-8E27-EB3E24D13922}"/>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2261CE2F-F199-4242-AC6C-692676B81FF1}"/>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Picture Placeholder 24">
            <a:extLst>
              <a:ext uri="{FF2B5EF4-FFF2-40B4-BE49-F238E27FC236}">
                <a16:creationId xmlns:a16="http://schemas.microsoft.com/office/drawing/2014/main" xmlns="" id="{89C0506D-0CA6-4583-9D04-24E7F4D16AD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oAutofit/>
          </a:bodyPr>
          <a:lstStyle>
            <a:lvl1pPr marL="0" indent="0">
              <a:buNone/>
              <a:defRPr>
                <a:solidFill>
                  <a:schemeClr val="bg1"/>
                </a:solidFill>
              </a:defRPr>
            </a:lvl1pPr>
          </a:lstStyle>
          <a:p>
            <a:r>
              <a:rPr lang="en-US" noProof="0" smtClean="0"/>
              <a:t>Click icon to add picture</a:t>
            </a:r>
            <a:endParaRPr lang="en-US" noProof="0" dirty="0"/>
          </a:p>
        </p:txBody>
      </p:sp>
      <p:sp>
        <p:nvSpPr>
          <p:cNvPr id="2" name="Title 1" title="Title">
            <a:extLst>
              <a:ext uri="{FF2B5EF4-FFF2-40B4-BE49-F238E27FC236}">
                <a16:creationId xmlns:a16="http://schemas.microsoft.com/office/drawing/2014/main" xmlns="" id="{A648E0EA-49ED-4F2D-A107-8FCE6301FC88}"/>
              </a:ext>
            </a:extLst>
          </p:cNvPr>
          <p:cNvSpPr>
            <a:spLocks noGrp="1"/>
          </p:cNvSpPr>
          <p:nvPr>
            <p:ph type="ctrTitle" hasCustomPrompt="1"/>
          </p:nvPr>
        </p:nvSpPr>
        <p:spPr>
          <a:xfrm>
            <a:off x="6375721" y="1821022"/>
            <a:ext cx="4853573" cy="1616252"/>
          </a:xfrm>
          <a:prstGeom prst="rect">
            <a:avLst/>
          </a:prstGeom>
        </p:spPr>
        <p:txBody>
          <a:bodyPr anchor="b">
            <a:normAutofit/>
          </a:bodyPr>
          <a:lstStyle>
            <a:lvl1pPr algn="l">
              <a:defRPr sz="4300" b="1">
                <a:solidFill>
                  <a:schemeClr val="accent1"/>
                </a:solidFill>
              </a:defRPr>
            </a:lvl1pPr>
          </a:lstStyle>
          <a:p>
            <a:r>
              <a:rPr lang="en-US" noProof="0"/>
              <a:t>Click To Edit Master Title Style</a:t>
            </a:r>
          </a:p>
        </p:txBody>
      </p:sp>
    </p:spTree>
    <p:extLst>
      <p:ext uri="{BB962C8B-B14F-4D97-AF65-F5344CB8AC3E}">
        <p14:creationId xmlns:p14="http://schemas.microsoft.com/office/powerpoint/2010/main" val="2474232631"/>
      </p:ext>
    </p:extLst>
  </p:cSld>
  <p:clrMapOvr>
    <a:masterClrMapping/>
  </p:clrMapOvr>
  <p:extLst mod="1">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sp>
        <p:nvSpPr>
          <p:cNvPr id="11" name="Right Triangle 10">
            <a:extLst>
              <a:ext uri="{FF2B5EF4-FFF2-40B4-BE49-F238E27FC236}">
                <a16:creationId xmlns:a16="http://schemas.microsoft.com/office/drawing/2014/main" xmlns=""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cxnSp>
        <p:nvCxnSpPr>
          <p:cNvPr id="16" name="Straight Connector 15">
            <a:extLst>
              <a:ext uri="{FF2B5EF4-FFF2-40B4-BE49-F238E27FC236}">
                <a16:creationId xmlns:a16="http://schemas.microsoft.com/office/drawing/2014/main" xmlns=""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xmlns="" id="{A648E0EA-49ED-4F2D-A107-8FCE6301FC88}"/>
              </a:ext>
            </a:extLst>
          </p:cNvPr>
          <p:cNvSpPr>
            <a:spLocks noGrp="1"/>
          </p:cNvSpPr>
          <p:nvPr>
            <p:ph type="ctrTitle" hasCustomPrompt="1"/>
          </p:nvPr>
        </p:nvSpPr>
        <p:spPr>
          <a:xfrm>
            <a:off x="6375721" y="2006084"/>
            <a:ext cx="4853573" cy="1616252"/>
          </a:xfrm>
          <a:prstGeom prst="rect">
            <a:avLst/>
          </a:prstGeom>
        </p:spPr>
        <p:txBody>
          <a:bodyPr anchor="b">
            <a:normAutofit/>
          </a:bodyPr>
          <a:lstStyle>
            <a:lvl1pPr algn="l">
              <a:defRPr sz="4300" b="1">
                <a:solidFill>
                  <a:schemeClr val="accent1"/>
                </a:solidFill>
              </a:defRPr>
            </a:lvl1pPr>
          </a:lstStyle>
          <a:p>
            <a:r>
              <a:rPr lang="en-US" noProof="0"/>
              <a:t>Click To Edit Master Title Style</a:t>
            </a:r>
          </a:p>
        </p:txBody>
      </p:sp>
      <p:sp>
        <p:nvSpPr>
          <p:cNvPr id="3" name="Subtitle 2" title="Subtitle">
            <a:extLst>
              <a:ext uri="{FF2B5EF4-FFF2-40B4-BE49-F238E27FC236}">
                <a16:creationId xmlns:a16="http://schemas.microsoft.com/office/drawing/2014/main" xmlns="" id="{06317687-D49E-41F7-A330-C78C728F0D12}"/>
              </a:ext>
            </a:extLst>
          </p:cNvPr>
          <p:cNvSpPr>
            <a:spLocks noGrp="1"/>
          </p:cNvSpPr>
          <p:nvPr>
            <p:ph type="subTitle" idx="1" hasCustomPrompt="1"/>
          </p:nvPr>
        </p:nvSpPr>
        <p:spPr>
          <a:xfrm>
            <a:off x="6375214" y="3640998"/>
            <a:ext cx="4854339" cy="1257574"/>
          </a:xfrm>
          <a:prstGeom prst="rect">
            <a:avLst/>
          </a:prstGeom>
        </p:spPr>
        <p:txBody>
          <a:bodyPr/>
          <a:lstStyle>
            <a:lvl1pPr marL="0" indent="0" algn="l">
              <a:buNone/>
              <a:defRPr sz="2400" b="0" i="0" spc="300">
                <a:solidFill>
                  <a:schemeClr val="tx1"/>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cxnSp>
        <p:nvCxnSpPr>
          <p:cNvPr id="9" name="Straight Connector 8">
            <a:extLst>
              <a:ext uri="{FF2B5EF4-FFF2-40B4-BE49-F238E27FC236}">
                <a16:creationId xmlns:a16="http://schemas.microsoft.com/office/drawing/2014/main" xmlns=""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3645311"/>
      </p:ext>
    </p:extLst>
  </p:cSld>
  <p:clrMapOvr>
    <a:masterClrMapping/>
  </p:clrMapOvr>
  <p:extLst mod="1">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xmlns="" id="{33B31A5E-1244-4689-B513-C78E3C4E53B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sp>
        <p:nvSpPr>
          <p:cNvPr id="19" name="Right Triangle 18">
            <a:extLst>
              <a:ext uri="{FF2B5EF4-FFF2-40B4-BE49-F238E27FC236}">
                <a16:creationId xmlns:a16="http://schemas.microsoft.com/office/drawing/2014/main" xmlns="" id="{71D0E8AA-902F-440D-9C55-2A391C22396A}"/>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sp>
        <p:nvSpPr>
          <p:cNvPr id="17" name="Parallelogram 16">
            <a:extLst>
              <a:ext uri="{FF2B5EF4-FFF2-40B4-BE49-F238E27FC236}">
                <a16:creationId xmlns:a16="http://schemas.microsoft.com/office/drawing/2014/main" xmlns="" id="{7D937721-835D-4D84-94A3-6C79D4639514}"/>
              </a:ext>
            </a:extLst>
          </p:cNvPr>
          <p:cNvSpPr/>
          <p:nvPr userDrawn="1"/>
        </p:nvSpPr>
        <p:spPr>
          <a:xfrm rot="19958790">
            <a:off x="-637324" y="3588176"/>
            <a:ext cx="3860162" cy="1746952"/>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cxnSp>
        <p:nvCxnSpPr>
          <p:cNvPr id="18" name="Straight Connector 17">
            <a:extLst>
              <a:ext uri="{FF2B5EF4-FFF2-40B4-BE49-F238E27FC236}">
                <a16:creationId xmlns:a16="http://schemas.microsoft.com/office/drawing/2014/main" xmlns="" id="{732BB30B-8262-4715-998F-AAF6A81ADFD3}"/>
              </a:ext>
            </a:extLst>
          </p:cNvPr>
          <p:cNvCxnSpPr>
            <a:cxnSpLocks/>
          </p:cNvCxnSpPr>
          <p:nvPr userDrawn="1"/>
        </p:nvCxnSpPr>
        <p:spPr>
          <a:xfrm flipV="1">
            <a:off x="0" y="1010090"/>
            <a:ext cx="1785257"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le 1" title="Title">
            <a:extLst>
              <a:ext uri="{FF2B5EF4-FFF2-40B4-BE49-F238E27FC236}">
                <a16:creationId xmlns:a16="http://schemas.microsoft.com/office/drawing/2014/main" xmlns="" id="{4D7EF399-DAA5-44EC-B712-79C755FE84CB}"/>
              </a:ext>
            </a:extLst>
          </p:cNvPr>
          <p:cNvSpPr>
            <a:spLocks noGrp="1"/>
          </p:cNvSpPr>
          <p:nvPr>
            <p:ph type="title" hasCustomPrompt="1"/>
          </p:nvPr>
        </p:nvSpPr>
        <p:spPr>
          <a:xfrm>
            <a:off x="6283842" y="1987420"/>
            <a:ext cx="4911633" cy="1789855"/>
          </a:xfrm>
          <a:prstGeom prst="rect">
            <a:avLst/>
          </a:prstGeom>
        </p:spPr>
        <p:txBody>
          <a:bodyPr anchor="b">
            <a:normAutofit/>
          </a:bodyPr>
          <a:lstStyle>
            <a:lvl1pPr>
              <a:defRPr sz="4000" b="1">
                <a:solidFill>
                  <a:schemeClr val="accent1"/>
                </a:solidFill>
                <a:latin typeface="+mj-lt"/>
                <a:cs typeface="Calibri Light" panose="020F0302020204030204" pitchFamily="34" charset="0"/>
              </a:defRPr>
            </a:lvl1pPr>
          </a:lstStyle>
          <a:p>
            <a:r>
              <a:rPr lang="en-US" noProof="0"/>
              <a:t>Click To Edit Master Title Style</a:t>
            </a:r>
          </a:p>
        </p:txBody>
      </p:sp>
      <p:sp>
        <p:nvSpPr>
          <p:cNvPr id="101" name="Text Placeholder 2" title="Subtitle">
            <a:extLst>
              <a:ext uri="{FF2B5EF4-FFF2-40B4-BE49-F238E27FC236}">
                <a16:creationId xmlns:a16="http://schemas.microsoft.com/office/drawing/2014/main" xmlns="" id="{26D13BFA-61B0-402F-8611-02D3DFDBEBCB}"/>
              </a:ext>
            </a:extLst>
          </p:cNvPr>
          <p:cNvSpPr>
            <a:spLocks noGrp="1"/>
          </p:cNvSpPr>
          <p:nvPr>
            <p:ph type="body" idx="1" hasCustomPrompt="1"/>
          </p:nvPr>
        </p:nvSpPr>
        <p:spPr>
          <a:xfrm>
            <a:off x="6283842" y="3792046"/>
            <a:ext cx="4911633" cy="910580"/>
          </a:xfrm>
          <a:prstGeom prst="rect">
            <a:avLst/>
          </a:prstGeom>
        </p:spPr>
        <p:txBody>
          <a:bodyPr>
            <a:normAutofit/>
          </a:bodyPr>
          <a:lstStyle>
            <a:lvl1pPr marL="0" indent="0">
              <a:buNone/>
              <a:defRPr sz="2000" b="0" i="0" spc="300">
                <a:solidFill>
                  <a:schemeClr val="tx1"/>
                </a:solidFill>
                <a:latin typeface="+mn-lt"/>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21" name="Straight Connector 20">
            <a:extLst>
              <a:ext uri="{FF2B5EF4-FFF2-40B4-BE49-F238E27FC236}">
                <a16:creationId xmlns:a16="http://schemas.microsoft.com/office/drawing/2014/main" xmlns="" id="{DA0A0C24-D997-4E78-951F-AFB51C70EFC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Parallelogram 24">
            <a:extLst>
              <a:ext uri="{FF2B5EF4-FFF2-40B4-BE49-F238E27FC236}">
                <a16:creationId xmlns:a16="http://schemas.microsoft.com/office/drawing/2014/main" xmlns="" id="{E123A0CF-50D6-46EC-8BF6-43E38AFCD588}"/>
              </a:ext>
            </a:extLst>
          </p:cNvPr>
          <p:cNvSpPr/>
          <p:nvPr userDrawn="1"/>
        </p:nvSpPr>
        <p:spPr>
          <a:xfrm>
            <a:off x="7754112" y="0"/>
            <a:ext cx="2258568" cy="742819"/>
          </a:xfrm>
          <a:prstGeom prst="parallelogram">
            <a:avLst>
              <a:gd name="adj" fmla="val 19585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dirty="0">
              <a:solidFill>
                <a:srgbClr val="FFFFFF"/>
              </a:solidFill>
            </a:endParaRPr>
          </a:p>
        </p:txBody>
      </p:sp>
      <p:cxnSp>
        <p:nvCxnSpPr>
          <p:cNvPr id="26" name="Straight Connector 25">
            <a:extLst>
              <a:ext uri="{FF2B5EF4-FFF2-40B4-BE49-F238E27FC236}">
                <a16:creationId xmlns:a16="http://schemas.microsoft.com/office/drawing/2014/main" xmlns="" id="{2B2F1D2E-B631-4CB1-9448-2B50F8C46316}"/>
              </a:ext>
            </a:extLst>
          </p:cNvPr>
          <p:cNvCxnSpPr>
            <a:cxnSpLocks/>
          </p:cNvCxnSpPr>
          <p:nvPr userDrawn="1"/>
        </p:nvCxnSpPr>
        <p:spPr>
          <a:xfrm flipV="1">
            <a:off x="0" y="408562"/>
            <a:ext cx="6595353"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5CF69447-82AD-475F-A3AE-3D7FF61DBFE2}"/>
              </a:ext>
            </a:extLst>
          </p:cNvPr>
          <p:cNvCxnSpPr>
            <a:cxnSpLocks/>
          </p:cNvCxnSpPr>
          <p:nvPr userDrawn="1"/>
        </p:nvCxnSpPr>
        <p:spPr>
          <a:xfrm flipV="1">
            <a:off x="-17837" y="5266944"/>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Parallelogram 23">
            <a:extLst>
              <a:ext uri="{FF2B5EF4-FFF2-40B4-BE49-F238E27FC236}">
                <a16:creationId xmlns:a16="http://schemas.microsoft.com/office/drawing/2014/main" xmlns="" id="{FC8C82F3-94EE-4B4F-A01D-993A41BC00B1}"/>
              </a:ext>
            </a:extLst>
          </p:cNvPr>
          <p:cNvSpPr/>
          <p:nvPr userDrawn="1"/>
        </p:nvSpPr>
        <p:spPr>
          <a:xfrm rot="19958790">
            <a:off x="-139035" y="3407045"/>
            <a:ext cx="1438399" cy="236580"/>
          </a:xfrm>
          <a:prstGeom prst="parallelogram">
            <a:avLst>
              <a:gd name="adj" fmla="val 5321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spTree>
    <p:extLst>
      <p:ext uri="{BB962C8B-B14F-4D97-AF65-F5344CB8AC3E}">
        <p14:creationId xmlns:p14="http://schemas.microsoft.com/office/powerpoint/2010/main" val="579069460"/>
      </p:ext>
    </p:extLst>
  </p:cSld>
  <p:clrMapOvr>
    <a:masterClrMapping/>
  </p:clrMapOvr>
  <p:extLst mod="1">
    <p:ext uri="{DCECCB84-F9BA-43D5-87BE-67443E8EF086}">
      <p15:sldGuideLst xmlns:p15="http://schemas.microsoft.com/office/powerpoint/2012/main">
        <p15:guide id="1" orient="horz" pos="2183">
          <p15:clr>
            <a:srgbClr val="FBAE40"/>
          </p15:clr>
        </p15:guide>
        <p15:guide id="2" pos="3840">
          <p15:clr>
            <a:srgbClr val="FBAE40"/>
          </p15:clr>
        </p15:guide>
        <p15:guide id="3" pos="143">
          <p15:clr>
            <a:srgbClr val="FBAE40"/>
          </p15:clr>
        </p15:guide>
        <p15:guide id="4" orient="horz" pos="4170">
          <p15:clr>
            <a:srgbClr val="FBAE40"/>
          </p15:clr>
        </p15:guide>
        <p15:guide id="5" pos="7537">
          <p15:clr>
            <a:srgbClr val="FBAE40"/>
          </p15:clr>
        </p15:guide>
        <p15:guide id="6" orient="horz" pos="14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7"/>
            <a:ext cx="2844800" cy="365125"/>
          </a:xfrm>
          <a:prstGeom prst="rect">
            <a:avLst/>
          </a:prstGeom>
        </p:spPr>
        <p:txBody>
          <a:bodyPr/>
          <a:lstStyle/>
          <a:p>
            <a:fld id="{48A87A34-81AB-432B-8DAE-1953F412C126}" type="datetimeFigureOut">
              <a:rPr lang="en-US" smtClean="0"/>
              <a:pPr/>
              <a:t>10/23/2019</a:t>
            </a:fld>
            <a:endParaRPr lang="en-US" dirty="0"/>
          </a:p>
        </p:txBody>
      </p:sp>
      <p:sp>
        <p:nvSpPr>
          <p:cNvPr id="3" name="Footer Placeholder 2"/>
          <p:cNvSpPr>
            <a:spLocks noGrp="1"/>
          </p:cNvSpPr>
          <p:nvPr>
            <p:ph type="ftr" sz="quarter" idx="11"/>
          </p:nvPr>
        </p:nvSpPr>
        <p:spPr>
          <a:xfrm>
            <a:off x="4165600" y="6356357"/>
            <a:ext cx="3860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737600" y="6356357"/>
            <a:ext cx="2844800" cy="365125"/>
          </a:xfrm>
          <a:prstGeom prst="rect">
            <a:avLst/>
          </a:prstGeo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83862260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xmlns="" id="{9111EB29-9262-4594-8717-356AB3816AA6}"/>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cxnSp>
        <p:nvCxnSpPr>
          <p:cNvPr id="22" name="Straight Connector 21">
            <a:extLst>
              <a:ext uri="{FF2B5EF4-FFF2-40B4-BE49-F238E27FC236}">
                <a16:creationId xmlns:a16="http://schemas.microsoft.com/office/drawing/2014/main" xmlns=""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xmlns=""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xmlns="" id="{0697993E-CD44-40B9-805C-77BC608618A7}"/>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3F3F3F"/>
                </a:solidFill>
              </a:endParaRPr>
            </a:p>
          </p:txBody>
        </p:sp>
        <p:cxnSp>
          <p:nvCxnSpPr>
            <p:cNvPr id="28" name="Straight Connector 27">
              <a:extLst>
                <a:ext uri="{FF2B5EF4-FFF2-40B4-BE49-F238E27FC236}">
                  <a16:creationId xmlns:a16="http://schemas.microsoft.com/office/drawing/2014/main" xmlns=""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xmlns=""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grpSp>
      <p:sp>
        <p:nvSpPr>
          <p:cNvPr id="25" name="TextBox 24">
            <a:extLst>
              <a:ext uri="{FF2B5EF4-FFF2-40B4-BE49-F238E27FC236}">
                <a16:creationId xmlns:a16="http://schemas.microsoft.com/office/drawing/2014/main" xmlns="" id="{F0BB4D3D-930C-4FF4-BB7C-2CB24208150C}"/>
              </a:ext>
            </a:extLst>
          </p:cNvPr>
          <p:cNvSpPr txBox="1"/>
          <p:nvPr userDrawn="1"/>
        </p:nvSpPr>
        <p:spPr>
          <a:xfrm>
            <a:off x="11072378" y="235732"/>
            <a:ext cx="814647" cy="615553"/>
          </a:xfrm>
          <a:prstGeom prst="rect">
            <a:avLst/>
          </a:prstGeom>
          <a:noFill/>
        </p:spPr>
        <p:txBody>
          <a:bodyPr wrap="none" rtlCol="0">
            <a:spAutoFit/>
          </a:bodyPr>
          <a:lstStyle/>
          <a:p>
            <a:pPr defTabSz="914400"/>
            <a:r>
              <a:rPr lang="en-US" sz="3400" b="1" dirty="0">
                <a:solidFill>
                  <a:srgbClr val="FFFFFF"/>
                </a:solidFill>
                <a:latin typeface="Arial Black" panose="020B0A04020102020204" pitchFamily="34" charset="0"/>
              </a:rPr>
              <a:t>FR</a:t>
            </a:r>
          </a:p>
        </p:txBody>
      </p:sp>
      <p:sp>
        <p:nvSpPr>
          <p:cNvPr id="36" name="Parallelogram 35">
            <a:extLst>
              <a:ext uri="{FF2B5EF4-FFF2-40B4-BE49-F238E27FC236}">
                <a16:creationId xmlns:a16="http://schemas.microsoft.com/office/drawing/2014/main" xmlns="" id="{4EBB76E7-943E-4038-B700-114F66FBC60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dirty="0">
              <a:solidFill>
                <a:srgbClr val="FFFFFF"/>
              </a:solidFill>
            </a:endParaRPr>
          </a:p>
        </p:txBody>
      </p:sp>
      <p:sp>
        <p:nvSpPr>
          <p:cNvPr id="2" name="Footer Placeholder 1">
            <a:extLst>
              <a:ext uri="{FF2B5EF4-FFF2-40B4-BE49-F238E27FC236}">
                <a16:creationId xmlns:a16="http://schemas.microsoft.com/office/drawing/2014/main" xmlns="" id="{03E79E9C-D961-6E47-A5C6-57689BAFF243}"/>
              </a:ext>
            </a:extLst>
          </p:cNvPr>
          <p:cNvSpPr>
            <a:spLocks noGrp="1"/>
          </p:cNvSpPr>
          <p:nvPr>
            <p:ph type="ftr" sz="quarter" idx="17"/>
          </p:nvPr>
        </p:nvSpPr>
        <p:spPr/>
        <p:txBody>
          <a:bodyPr/>
          <a:lstStyle>
            <a:lvl1pPr algn="l">
              <a:defRPr/>
            </a:lvl1pPr>
          </a:lstStyle>
          <a:p>
            <a:r>
              <a:rPr lang="en-US" dirty="0">
                <a:solidFill>
                  <a:srgbClr val="A5A5A5"/>
                </a:solidFill>
              </a:rPr>
              <a:t>Add a footer</a:t>
            </a:r>
          </a:p>
        </p:txBody>
      </p:sp>
      <p:sp>
        <p:nvSpPr>
          <p:cNvPr id="3" name="Slide Number Placeholder 2">
            <a:extLst>
              <a:ext uri="{FF2B5EF4-FFF2-40B4-BE49-F238E27FC236}">
                <a16:creationId xmlns:a16="http://schemas.microsoft.com/office/drawing/2014/main" xmlns="" id="{B08BE157-60F2-194D-8C13-4AE120FC9EDE}"/>
              </a:ext>
            </a:extLst>
          </p:cNvPr>
          <p:cNvSpPr>
            <a:spLocks noGrp="1"/>
          </p:cNvSpPr>
          <p:nvPr>
            <p:ph type="sldNum" sz="quarter" idx="18"/>
          </p:nvPr>
        </p:nvSpPr>
        <p:spPr/>
        <p:txBody>
          <a:bodyPr/>
          <a:lstStyle/>
          <a:p>
            <a:fld id="{8699F50C-BE38-4BD0-BA84-9B090E1F2B9B}" type="slidenum">
              <a:rPr lang="en-US" smtClean="0">
                <a:solidFill>
                  <a:srgbClr val="A5A5A5"/>
                </a:solidFill>
              </a:rPr>
              <a:pPr/>
              <a:t>‹#›</a:t>
            </a:fld>
            <a:endParaRPr lang="en-US" dirty="0">
              <a:solidFill>
                <a:srgbClr val="A5A5A5"/>
              </a:solidFill>
            </a:endParaRPr>
          </a:p>
        </p:txBody>
      </p:sp>
      <p:sp>
        <p:nvSpPr>
          <p:cNvPr id="27" name="Title 1" title="Title ">
            <a:extLst>
              <a:ext uri="{FF2B5EF4-FFF2-40B4-BE49-F238E27FC236}">
                <a16:creationId xmlns:a16="http://schemas.microsoft.com/office/drawing/2014/main" xmlns=""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
        <p:nvSpPr>
          <p:cNvPr id="29" name="Content Placeholder 2">
            <a:extLst>
              <a:ext uri="{FF2B5EF4-FFF2-40B4-BE49-F238E27FC236}">
                <a16:creationId xmlns:a16="http://schemas.microsoft.com/office/drawing/2014/main" xmlns="" id="{1FAE0C34-9220-45F0-9FC2-9FE7C994E7BD}"/>
              </a:ext>
            </a:extLst>
          </p:cNvPr>
          <p:cNvSpPr>
            <a:spLocks noGrp="1"/>
          </p:cNvSpPr>
          <p:nvPr>
            <p:ph idx="1"/>
          </p:nvPr>
        </p:nvSpPr>
        <p:spPr>
          <a:xfrm>
            <a:off x="518678" y="1671924"/>
            <a:ext cx="10835122" cy="4505039"/>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95274710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xmlns="" id="{9111EB29-9262-4594-8717-356AB3816AA6}"/>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cxnSp>
        <p:nvCxnSpPr>
          <p:cNvPr id="22" name="Straight Connector 21">
            <a:extLst>
              <a:ext uri="{FF2B5EF4-FFF2-40B4-BE49-F238E27FC236}">
                <a16:creationId xmlns:a16="http://schemas.microsoft.com/office/drawing/2014/main" xmlns=""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xmlns=""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xmlns="" id="{0697993E-CD44-40B9-805C-77BC608618A7}"/>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3F3F3F"/>
                </a:solidFill>
              </a:endParaRPr>
            </a:p>
          </p:txBody>
        </p:sp>
        <p:cxnSp>
          <p:nvCxnSpPr>
            <p:cNvPr id="28" name="Straight Connector 27">
              <a:extLst>
                <a:ext uri="{FF2B5EF4-FFF2-40B4-BE49-F238E27FC236}">
                  <a16:creationId xmlns:a16="http://schemas.microsoft.com/office/drawing/2014/main" xmlns=""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xmlns=""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grpSp>
      <p:sp>
        <p:nvSpPr>
          <p:cNvPr id="25" name="TextBox 24">
            <a:extLst>
              <a:ext uri="{FF2B5EF4-FFF2-40B4-BE49-F238E27FC236}">
                <a16:creationId xmlns:a16="http://schemas.microsoft.com/office/drawing/2014/main" xmlns="" id="{F0BB4D3D-930C-4FF4-BB7C-2CB24208150C}"/>
              </a:ext>
            </a:extLst>
          </p:cNvPr>
          <p:cNvSpPr txBox="1"/>
          <p:nvPr userDrawn="1"/>
        </p:nvSpPr>
        <p:spPr>
          <a:xfrm>
            <a:off x="11072378" y="235732"/>
            <a:ext cx="814647" cy="615553"/>
          </a:xfrm>
          <a:prstGeom prst="rect">
            <a:avLst/>
          </a:prstGeom>
          <a:noFill/>
        </p:spPr>
        <p:txBody>
          <a:bodyPr wrap="none" rtlCol="0">
            <a:spAutoFit/>
          </a:bodyPr>
          <a:lstStyle/>
          <a:p>
            <a:pPr defTabSz="914400"/>
            <a:r>
              <a:rPr lang="en-US" sz="3400" b="1" dirty="0">
                <a:solidFill>
                  <a:srgbClr val="FFFFFF"/>
                </a:solidFill>
                <a:latin typeface="Arial Black" panose="020B0A04020102020204" pitchFamily="34" charset="0"/>
              </a:rPr>
              <a:t>FR</a:t>
            </a:r>
          </a:p>
        </p:txBody>
      </p:sp>
      <p:sp>
        <p:nvSpPr>
          <p:cNvPr id="36" name="Parallelogram 35">
            <a:extLst>
              <a:ext uri="{FF2B5EF4-FFF2-40B4-BE49-F238E27FC236}">
                <a16:creationId xmlns:a16="http://schemas.microsoft.com/office/drawing/2014/main" xmlns="" id="{4EBB76E7-943E-4038-B700-114F66FBC60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dirty="0">
              <a:solidFill>
                <a:srgbClr val="FFFFFF"/>
              </a:solidFill>
            </a:endParaRPr>
          </a:p>
        </p:txBody>
      </p:sp>
      <p:sp>
        <p:nvSpPr>
          <p:cNvPr id="2" name="Footer Placeholder 1">
            <a:extLst>
              <a:ext uri="{FF2B5EF4-FFF2-40B4-BE49-F238E27FC236}">
                <a16:creationId xmlns:a16="http://schemas.microsoft.com/office/drawing/2014/main" xmlns="" id="{03E79E9C-D961-6E47-A5C6-57689BAFF243}"/>
              </a:ext>
            </a:extLst>
          </p:cNvPr>
          <p:cNvSpPr>
            <a:spLocks noGrp="1"/>
          </p:cNvSpPr>
          <p:nvPr>
            <p:ph type="ftr" sz="quarter" idx="17"/>
          </p:nvPr>
        </p:nvSpPr>
        <p:spPr/>
        <p:txBody>
          <a:bodyPr/>
          <a:lstStyle>
            <a:lvl1pPr algn="l">
              <a:defRPr/>
            </a:lvl1pPr>
          </a:lstStyle>
          <a:p>
            <a:r>
              <a:rPr lang="en-US" dirty="0">
                <a:solidFill>
                  <a:srgbClr val="A5A5A5"/>
                </a:solidFill>
              </a:rPr>
              <a:t>Add a footer</a:t>
            </a:r>
          </a:p>
        </p:txBody>
      </p:sp>
      <p:sp>
        <p:nvSpPr>
          <p:cNvPr id="3" name="Slide Number Placeholder 2">
            <a:extLst>
              <a:ext uri="{FF2B5EF4-FFF2-40B4-BE49-F238E27FC236}">
                <a16:creationId xmlns:a16="http://schemas.microsoft.com/office/drawing/2014/main" xmlns="" id="{B08BE157-60F2-194D-8C13-4AE120FC9EDE}"/>
              </a:ext>
            </a:extLst>
          </p:cNvPr>
          <p:cNvSpPr>
            <a:spLocks noGrp="1"/>
          </p:cNvSpPr>
          <p:nvPr>
            <p:ph type="sldNum" sz="quarter" idx="18"/>
          </p:nvPr>
        </p:nvSpPr>
        <p:spPr/>
        <p:txBody>
          <a:bodyPr/>
          <a:lstStyle/>
          <a:p>
            <a:fld id="{8699F50C-BE38-4BD0-BA84-9B090E1F2B9B}" type="slidenum">
              <a:rPr lang="en-US" smtClean="0">
                <a:solidFill>
                  <a:srgbClr val="A5A5A5"/>
                </a:solidFill>
              </a:rPr>
              <a:pPr/>
              <a:t>‹#›</a:t>
            </a:fld>
            <a:endParaRPr lang="en-US" dirty="0">
              <a:solidFill>
                <a:srgbClr val="A5A5A5"/>
              </a:solidFill>
            </a:endParaRPr>
          </a:p>
        </p:txBody>
      </p:sp>
      <p:sp>
        <p:nvSpPr>
          <p:cNvPr id="27" name="Title 1" title="Title ">
            <a:extLst>
              <a:ext uri="{FF2B5EF4-FFF2-40B4-BE49-F238E27FC236}">
                <a16:creationId xmlns:a16="http://schemas.microsoft.com/office/drawing/2014/main" xmlns=""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
        <p:nvSpPr>
          <p:cNvPr id="14" name="Content Placeholder 2">
            <a:extLst>
              <a:ext uri="{FF2B5EF4-FFF2-40B4-BE49-F238E27FC236}">
                <a16:creationId xmlns:a16="http://schemas.microsoft.com/office/drawing/2014/main" xmlns="" id="{217F9213-0142-420B-A84D-C5627A0C81E4}"/>
              </a:ext>
            </a:extLst>
          </p:cNvPr>
          <p:cNvSpPr>
            <a:spLocks noGrp="1"/>
          </p:cNvSpPr>
          <p:nvPr>
            <p:ph sz="half" idx="1"/>
          </p:nvPr>
        </p:nvSpPr>
        <p:spPr>
          <a:xfrm>
            <a:off x="529687" y="1651044"/>
            <a:ext cx="5181600" cy="4525919"/>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5" name="Content Placeholder 3">
            <a:extLst>
              <a:ext uri="{FF2B5EF4-FFF2-40B4-BE49-F238E27FC236}">
                <a16:creationId xmlns:a16="http://schemas.microsoft.com/office/drawing/2014/main" xmlns="" id="{8014328B-D576-4B5C-A4AE-CF98318929FE}"/>
              </a:ext>
            </a:extLst>
          </p:cNvPr>
          <p:cNvSpPr>
            <a:spLocks noGrp="1"/>
          </p:cNvSpPr>
          <p:nvPr>
            <p:ph sz="half" idx="2"/>
          </p:nvPr>
        </p:nvSpPr>
        <p:spPr>
          <a:xfrm>
            <a:off x="6172200" y="1651044"/>
            <a:ext cx="5181600" cy="4525919"/>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4070037753"/>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xmlns="" id="{9111EB29-9262-4594-8717-356AB3816AA6}"/>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cxnSp>
        <p:nvCxnSpPr>
          <p:cNvPr id="22" name="Straight Connector 21">
            <a:extLst>
              <a:ext uri="{FF2B5EF4-FFF2-40B4-BE49-F238E27FC236}">
                <a16:creationId xmlns:a16="http://schemas.microsoft.com/office/drawing/2014/main" xmlns=""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xmlns=""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xmlns="" id="{0697993E-CD44-40B9-805C-77BC608618A7}"/>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3F3F3F"/>
                </a:solidFill>
              </a:endParaRPr>
            </a:p>
          </p:txBody>
        </p:sp>
        <p:cxnSp>
          <p:nvCxnSpPr>
            <p:cNvPr id="28" name="Straight Connector 27">
              <a:extLst>
                <a:ext uri="{FF2B5EF4-FFF2-40B4-BE49-F238E27FC236}">
                  <a16:creationId xmlns:a16="http://schemas.microsoft.com/office/drawing/2014/main" xmlns=""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xmlns=""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grpSp>
      <p:sp>
        <p:nvSpPr>
          <p:cNvPr id="25" name="TextBox 24">
            <a:extLst>
              <a:ext uri="{FF2B5EF4-FFF2-40B4-BE49-F238E27FC236}">
                <a16:creationId xmlns:a16="http://schemas.microsoft.com/office/drawing/2014/main" xmlns="" id="{F0BB4D3D-930C-4FF4-BB7C-2CB24208150C}"/>
              </a:ext>
            </a:extLst>
          </p:cNvPr>
          <p:cNvSpPr txBox="1"/>
          <p:nvPr userDrawn="1"/>
        </p:nvSpPr>
        <p:spPr>
          <a:xfrm>
            <a:off x="11072378" y="235732"/>
            <a:ext cx="814647" cy="615553"/>
          </a:xfrm>
          <a:prstGeom prst="rect">
            <a:avLst/>
          </a:prstGeom>
          <a:noFill/>
        </p:spPr>
        <p:txBody>
          <a:bodyPr wrap="none" rtlCol="0">
            <a:spAutoFit/>
          </a:bodyPr>
          <a:lstStyle/>
          <a:p>
            <a:pPr defTabSz="914400"/>
            <a:r>
              <a:rPr lang="en-US" sz="3400" b="1" dirty="0">
                <a:solidFill>
                  <a:srgbClr val="FFFFFF"/>
                </a:solidFill>
                <a:latin typeface="Arial Black" panose="020B0A04020102020204" pitchFamily="34" charset="0"/>
              </a:rPr>
              <a:t>FR</a:t>
            </a:r>
          </a:p>
        </p:txBody>
      </p:sp>
      <p:sp>
        <p:nvSpPr>
          <p:cNvPr id="36" name="Parallelogram 35">
            <a:extLst>
              <a:ext uri="{FF2B5EF4-FFF2-40B4-BE49-F238E27FC236}">
                <a16:creationId xmlns:a16="http://schemas.microsoft.com/office/drawing/2014/main" xmlns="" id="{4EBB76E7-943E-4038-B700-114F66FBC60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dirty="0">
              <a:solidFill>
                <a:srgbClr val="FFFFFF"/>
              </a:solidFill>
            </a:endParaRPr>
          </a:p>
        </p:txBody>
      </p:sp>
      <p:sp>
        <p:nvSpPr>
          <p:cNvPr id="2" name="Footer Placeholder 1">
            <a:extLst>
              <a:ext uri="{FF2B5EF4-FFF2-40B4-BE49-F238E27FC236}">
                <a16:creationId xmlns:a16="http://schemas.microsoft.com/office/drawing/2014/main" xmlns="" id="{03E79E9C-D961-6E47-A5C6-57689BAFF243}"/>
              </a:ext>
            </a:extLst>
          </p:cNvPr>
          <p:cNvSpPr>
            <a:spLocks noGrp="1"/>
          </p:cNvSpPr>
          <p:nvPr>
            <p:ph type="ftr" sz="quarter" idx="17"/>
          </p:nvPr>
        </p:nvSpPr>
        <p:spPr/>
        <p:txBody>
          <a:bodyPr/>
          <a:lstStyle>
            <a:lvl1pPr algn="l">
              <a:defRPr/>
            </a:lvl1pPr>
          </a:lstStyle>
          <a:p>
            <a:r>
              <a:rPr lang="en-US" dirty="0">
                <a:solidFill>
                  <a:srgbClr val="A5A5A5"/>
                </a:solidFill>
              </a:rPr>
              <a:t>Add a footer</a:t>
            </a:r>
          </a:p>
        </p:txBody>
      </p:sp>
      <p:sp>
        <p:nvSpPr>
          <p:cNvPr id="3" name="Slide Number Placeholder 2">
            <a:extLst>
              <a:ext uri="{FF2B5EF4-FFF2-40B4-BE49-F238E27FC236}">
                <a16:creationId xmlns:a16="http://schemas.microsoft.com/office/drawing/2014/main" xmlns="" id="{B08BE157-60F2-194D-8C13-4AE120FC9EDE}"/>
              </a:ext>
            </a:extLst>
          </p:cNvPr>
          <p:cNvSpPr>
            <a:spLocks noGrp="1"/>
          </p:cNvSpPr>
          <p:nvPr>
            <p:ph type="sldNum" sz="quarter" idx="18"/>
          </p:nvPr>
        </p:nvSpPr>
        <p:spPr/>
        <p:txBody>
          <a:bodyPr/>
          <a:lstStyle/>
          <a:p>
            <a:fld id="{8699F50C-BE38-4BD0-BA84-9B090E1F2B9B}" type="slidenum">
              <a:rPr lang="en-US" smtClean="0">
                <a:solidFill>
                  <a:srgbClr val="A5A5A5"/>
                </a:solidFill>
              </a:rPr>
              <a:pPr/>
              <a:t>‹#›</a:t>
            </a:fld>
            <a:endParaRPr lang="en-US" dirty="0">
              <a:solidFill>
                <a:srgbClr val="A5A5A5"/>
              </a:solidFill>
            </a:endParaRPr>
          </a:p>
        </p:txBody>
      </p:sp>
      <p:sp>
        <p:nvSpPr>
          <p:cNvPr id="27" name="Title 1" title="Title ">
            <a:extLst>
              <a:ext uri="{FF2B5EF4-FFF2-40B4-BE49-F238E27FC236}">
                <a16:creationId xmlns:a16="http://schemas.microsoft.com/office/drawing/2014/main" xmlns=""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
        <p:nvSpPr>
          <p:cNvPr id="18" name="Text Placeholder 2">
            <a:extLst>
              <a:ext uri="{FF2B5EF4-FFF2-40B4-BE49-F238E27FC236}">
                <a16:creationId xmlns:a16="http://schemas.microsoft.com/office/drawing/2014/main" xmlns="" id="{82BFF385-445D-4DBB-9773-F99669415884}"/>
              </a:ext>
            </a:extLst>
          </p:cNvPr>
          <p:cNvSpPr>
            <a:spLocks noGrp="1"/>
          </p:cNvSpPr>
          <p:nvPr>
            <p:ph type="body" idx="1"/>
          </p:nvPr>
        </p:nvSpPr>
        <p:spPr>
          <a:xfrm>
            <a:off x="518678" y="1681163"/>
            <a:ext cx="5382501" cy="823912"/>
          </a:xfrm>
          <a:prstGeom prst="rect">
            <a:avLst/>
          </a:prstGeom>
        </p:spPr>
        <p:txBody>
          <a:bodyPr anchor="b"/>
          <a:lstStyle>
            <a:lvl1pPr marL="0" indent="0">
              <a:buNone/>
              <a:defRPr lang="en-US" b="1" dirty="0">
                <a:solidFill>
                  <a:schemeClr val="bg1"/>
                </a:solidFill>
              </a:defRPr>
            </a:lvl1pPr>
          </a:lstStyle>
          <a:p>
            <a:pPr marL="228600" lvl="0" indent="-228600"/>
            <a:r>
              <a:rPr lang="en-US" noProof="0" smtClean="0"/>
              <a:t>Click to edit Master text styles</a:t>
            </a:r>
          </a:p>
        </p:txBody>
      </p:sp>
      <p:sp>
        <p:nvSpPr>
          <p:cNvPr id="20" name="Text Placeholder 4">
            <a:extLst>
              <a:ext uri="{FF2B5EF4-FFF2-40B4-BE49-F238E27FC236}">
                <a16:creationId xmlns:a16="http://schemas.microsoft.com/office/drawing/2014/main" xmlns="" id="{311B1CFE-1B35-4B5C-B40A-DC5ADF211B5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21" name="Content Placeholder 5">
            <a:extLst>
              <a:ext uri="{FF2B5EF4-FFF2-40B4-BE49-F238E27FC236}">
                <a16:creationId xmlns:a16="http://schemas.microsoft.com/office/drawing/2014/main" xmlns="" id="{1CE840E8-D596-479D-AE97-E88F42DC1B13}"/>
              </a:ext>
            </a:extLst>
          </p:cNvPr>
          <p:cNvSpPr>
            <a:spLocks noGrp="1"/>
          </p:cNvSpPr>
          <p:nvPr>
            <p:ph sz="quarter" idx="4"/>
          </p:nvPr>
        </p:nvSpPr>
        <p:spPr>
          <a:xfrm>
            <a:off x="6172200" y="2505075"/>
            <a:ext cx="5183188" cy="368458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24" name="Content Placeholder 3">
            <a:extLst>
              <a:ext uri="{FF2B5EF4-FFF2-40B4-BE49-F238E27FC236}">
                <a16:creationId xmlns:a16="http://schemas.microsoft.com/office/drawing/2014/main" xmlns="" id="{B9A68D25-B19E-4E84-B65D-596EE8382DAD}"/>
              </a:ext>
            </a:extLst>
          </p:cNvPr>
          <p:cNvSpPr>
            <a:spLocks noGrp="1"/>
          </p:cNvSpPr>
          <p:nvPr>
            <p:ph sz="half" idx="2"/>
          </p:nvPr>
        </p:nvSpPr>
        <p:spPr>
          <a:xfrm>
            <a:off x="518678" y="2505075"/>
            <a:ext cx="5391749" cy="368458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2881618356"/>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sp>
        <p:nvSpPr>
          <p:cNvPr id="11" name="Right Triangle 10">
            <a:extLst>
              <a:ext uri="{FF2B5EF4-FFF2-40B4-BE49-F238E27FC236}">
                <a16:creationId xmlns:a16="http://schemas.microsoft.com/office/drawing/2014/main" xmlns=""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cxnSp>
        <p:nvCxnSpPr>
          <p:cNvPr id="16" name="Straight Connector 15">
            <a:extLst>
              <a:ext uri="{FF2B5EF4-FFF2-40B4-BE49-F238E27FC236}">
                <a16:creationId xmlns:a16="http://schemas.microsoft.com/office/drawing/2014/main" xmlns=""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xmlns="" id="{A648E0EA-49ED-4F2D-A107-8FCE6301FC88}"/>
              </a:ext>
            </a:extLst>
          </p:cNvPr>
          <p:cNvSpPr>
            <a:spLocks noGrp="1"/>
          </p:cNvSpPr>
          <p:nvPr>
            <p:ph type="ctrTitle" hasCustomPrompt="1"/>
          </p:nvPr>
        </p:nvSpPr>
        <p:spPr>
          <a:xfrm>
            <a:off x="719170" y="4374036"/>
            <a:ext cx="5311516" cy="1327031"/>
          </a:xfrm>
          <a:prstGeom prst="rect">
            <a:avLst/>
          </a:prstGeom>
        </p:spPr>
        <p:txBody>
          <a:bodyPr anchor="b">
            <a:normAutofit/>
          </a:bodyPr>
          <a:lstStyle>
            <a:lvl1pPr marL="0" indent="0" algn="r">
              <a:buFont typeface="Arial" panose="020B0604020202020204" pitchFamily="34" charset="0"/>
              <a:buNone/>
              <a:defRPr sz="4300" b="1">
                <a:solidFill>
                  <a:schemeClr val="accent1"/>
                </a:solidFill>
              </a:defRPr>
            </a:lvl1pPr>
          </a:lstStyle>
          <a:p>
            <a:r>
              <a:rPr lang="en-US" noProof="0"/>
              <a:t>Click To Edit Master Title Style</a:t>
            </a:r>
          </a:p>
        </p:txBody>
      </p:sp>
      <p:cxnSp>
        <p:nvCxnSpPr>
          <p:cNvPr id="9" name="Straight Connector 8">
            <a:extLst>
              <a:ext uri="{FF2B5EF4-FFF2-40B4-BE49-F238E27FC236}">
                <a16:creationId xmlns:a16="http://schemas.microsoft.com/office/drawing/2014/main" xmlns=""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xmlns="" id="{BDEAC3CA-E21C-4A63-BE7D-DCC820552AB7}"/>
              </a:ext>
            </a:extLst>
          </p:cNvPr>
          <p:cNvSpPr>
            <a:spLocks noGrp="1"/>
          </p:cNvSpPr>
          <p:nvPr>
            <p:ph type="body" sz="half" idx="2"/>
          </p:nvPr>
        </p:nvSpPr>
        <p:spPr>
          <a:xfrm>
            <a:off x="719170" y="5701069"/>
            <a:ext cx="5311516" cy="931505"/>
          </a:xfrm>
          <a:prstGeom prst="rect">
            <a:avLst/>
          </a:prstGeom>
        </p:spPr>
        <p:txBody>
          <a:bodyPr/>
          <a:lstStyle>
            <a:lvl1pPr marL="0" indent="0" algn="r">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Click to edit Master text styles</a:t>
            </a:r>
          </a:p>
        </p:txBody>
      </p:sp>
      <p:sp>
        <p:nvSpPr>
          <p:cNvPr id="14" name="Content Placeholder 2">
            <a:extLst>
              <a:ext uri="{FF2B5EF4-FFF2-40B4-BE49-F238E27FC236}">
                <a16:creationId xmlns:a16="http://schemas.microsoft.com/office/drawing/2014/main" xmlns="" id="{C9A1E80C-1A76-4D3E-92A1-846866867DE1}"/>
              </a:ext>
            </a:extLst>
          </p:cNvPr>
          <p:cNvSpPr>
            <a:spLocks noGrp="1"/>
          </p:cNvSpPr>
          <p:nvPr>
            <p:ph idx="1"/>
          </p:nvPr>
        </p:nvSpPr>
        <p:spPr>
          <a:xfrm>
            <a:off x="6161316" y="2290713"/>
            <a:ext cx="5803672" cy="4341862"/>
          </a:xfrm>
          <a:prstGeom prst="rect">
            <a:avLst/>
          </a:prstGeo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3335557759"/>
      </p:ext>
    </p:extLst>
  </p:cSld>
  <p:clrMapOvr>
    <a:masterClrMapping/>
  </p:clrMapOvr>
  <p:extLst mod="1">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sp>
        <p:nvSpPr>
          <p:cNvPr id="11" name="Right Triangle 10">
            <a:extLst>
              <a:ext uri="{FF2B5EF4-FFF2-40B4-BE49-F238E27FC236}">
                <a16:creationId xmlns:a16="http://schemas.microsoft.com/office/drawing/2014/main" xmlns=""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cxnSp>
        <p:nvCxnSpPr>
          <p:cNvPr id="16" name="Straight Connector 15">
            <a:extLst>
              <a:ext uri="{FF2B5EF4-FFF2-40B4-BE49-F238E27FC236}">
                <a16:creationId xmlns:a16="http://schemas.microsoft.com/office/drawing/2014/main" xmlns=""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xmlns="" id="{A648E0EA-49ED-4F2D-A107-8FCE6301FC88}"/>
              </a:ext>
            </a:extLst>
          </p:cNvPr>
          <p:cNvSpPr>
            <a:spLocks noGrp="1"/>
          </p:cNvSpPr>
          <p:nvPr>
            <p:ph type="ctrTitle" hasCustomPrompt="1"/>
          </p:nvPr>
        </p:nvSpPr>
        <p:spPr>
          <a:xfrm>
            <a:off x="719170" y="4374036"/>
            <a:ext cx="5311516" cy="1327031"/>
          </a:xfrm>
          <a:prstGeom prst="rect">
            <a:avLst/>
          </a:prstGeom>
        </p:spPr>
        <p:txBody>
          <a:bodyPr anchor="b">
            <a:normAutofit/>
          </a:bodyPr>
          <a:lstStyle>
            <a:lvl1pPr marL="0" indent="0" algn="r">
              <a:buFont typeface="Arial" panose="020B0604020202020204" pitchFamily="34" charset="0"/>
              <a:buNone/>
              <a:defRPr sz="4300" b="1">
                <a:solidFill>
                  <a:schemeClr val="accent1"/>
                </a:solidFill>
              </a:defRPr>
            </a:lvl1pPr>
          </a:lstStyle>
          <a:p>
            <a:r>
              <a:rPr lang="en-US" noProof="0"/>
              <a:t>Click To Edit Master Title Style</a:t>
            </a:r>
          </a:p>
        </p:txBody>
      </p:sp>
      <p:cxnSp>
        <p:nvCxnSpPr>
          <p:cNvPr id="9" name="Straight Connector 8">
            <a:extLst>
              <a:ext uri="{FF2B5EF4-FFF2-40B4-BE49-F238E27FC236}">
                <a16:creationId xmlns:a16="http://schemas.microsoft.com/office/drawing/2014/main" xmlns=""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xmlns="" id="{BDEAC3CA-E21C-4A63-BE7D-DCC820552AB7}"/>
              </a:ext>
            </a:extLst>
          </p:cNvPr>
          <p:cNvSpPr>
            <a:spLocks noGrp="1"/>
          </p:cNvSpPr>
          <p:nvPr>
            <p:ph type="body" sz="half" idx="2"/>
          </p:nvPr>
        </p:nvSpPr>
        <p:spPr>
          <a:xfrm>
            <a:off x="719170" y="5701069"/>
            <a:ext cx="5311516" cy="931505"/>
          </a:xfrm>
          <a:prstGeom prst="rect">
            <a:avLst/>
          </a:prstGeom>
        </p:spPr>
        <p:txBody>
          <a:bodyPr/>
          <a:lstStyle>
            <a:lvl1pPr marL="0" indent="0" algn="r">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Click to edit Master text styles</a:t>
            </a:r>
          </a:p>
        </p:txBody>
      </p:sp>
      <p:sp>
        <p:nvSpPr>
          <p:cNvPr id="12" name="Picture Placeholder 2">
            <a:extLst>
              <a:ext uri="{FF2B5EF4-FFF2-40B4-BE49-F238E27FC236}">
                <a16:creationId xmlns:a16="http://schemas.microsoft.com/office/drawing/2014/main" xmlns="" id="{22728E0A-430E-4C6A-BF56-06FA8510F29F}"/>
              </a:ext>
            </a:extLst>
          </p:cNvPr>
          <p:cNvSpPr>
            <a:spLocks noGrp="1"/>
          </p:cNvSpPr>
          <p:nvPr>
            <p:ph type="pic" idx="1"/>
          </p:nvPr>
        </p:nvSpPr>
        <p:spPr>
          <a:xfrm>
            <a:off x="6249970" y="2271860"/>
            <a:ext cx="5715017" cy="436071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smtClean="0"/>
              <a:t>Click icon to add picture</a:t>
            </a:r>
            <a:endParaRPr lang="en-US" noProof="0" dirty="0"/>
          </a:p>
        </p:txBody>
      </p:sp>
    </p:spTree>
    <p:extLst>
      <p:ext uri="{BB962C8B-B14F-4D97-AF65-F5344CB8AC3E}">
        <p14:creationId xmlns:p14="http://schemas.microsoft.com/office/powerpoint/2010/main" val="2598155677"/>
      </p:ext>
    </p:extLst>
  </p:cSld>
  <p:clrMapOvr>
    <a:masterClrMapping/>
  </p:clrMapOvr>
  <p:extLst mod="1">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xmlns="" id="{37A5C384-78D0-4088-9411-AB6790574770}"/>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sp>
        <p:nvSpPr>
          <p:cNvPr id="18" name="TextBox 17">
            <a:extLst>
              <a:ext uri="{FF2B5EF4-FFF2-40B4-BE49-F238E27FC236}">
                <a16:creationId xmlns:a16="http://schemas.microsoft.com/office/drawing/2014/main" xmlns="" id="{CC52C5C1-EC33-44C1-9D54-A1058BBF1812}"/>
              </a:ext>
            </a:extLst>
          </p:cNvPr>
          <p:cNvSpPr txBox="1"/>
          <p:nvPr userDrawn="1"/>
        </p:nvSpPr>
        <p:spPr>
          <a:xfrm>
            <a:off x="11072378" y="235732"/>
            <a:ext cx="814647" cy="615553"/>
          </a:xfrm>
          <a:prstGeom prst="rect">
            <a:avLst/>
          </a:prstGeom>
          <a:noFill/>
        </p:spPr>
        <p:txBody>
          <a:bodyPr wrap="none" rtlCol="0">
            <a:spAutoFit/>
          </a:bodyPr>
          <a:lstStyle/>
          <a:p>
            <a:pPr defTabSz="914400"/>
            <a:r>
              <a:rPr lang="en-US" sz="3400" b="1" dirty="0">
                <a:solidFill>
                  <a:srgbClr val="FFFFFF"/>
                </a:solidFill>
                <a:latin typeface="Arial Black" panose="020B0A04020102020204" pitchFamily="34" charset="0"/>
              </a:rPr>
              <a:t>FR</a:t>
            </a:r>
          </a:p>
        </p:txBody>
      </p:sp>
      <p:grpSp>
        <p:nvGrpSpPr>
          <p:cNvPr id="26" name="Group 25">
            <a:extLst>
              <a:ext uri="{FF2B5EF4-FFF2-40B4-BE49-F238E27FC236}">
                <a16:creationId xmlns:a16="http://schemas.microsoft.com/office/drawing/2014/main" xmlns="" id="{8A0030CD-8C9E-4AA5-8C5D-F9B2EDB7E17A}"/>
              </a:ext>
            </a:extLst>
          </p:cNvPr>
          <p:cNvGrpSpPr/>
          <p:nvPr userDrawn="1"/>
        </p:nvGrpSpPr>
        <p:grpSpPr>
          <a:xfrm flipH="1">
            <a:off x="7561328" y="0"/>
            <a:ext cx="4831840" cy="3541007"/>
            <a:chOff x="-192127" y="-2"/>
            <a:chExt cx="4831840" cy="3367272"/>
          </a:xfrm>
        </p:grpSpPr>
        <p:sp>
          <p:nvSpPr>
            <p:cNvPr id="27" name="Diagonal Stripe 26">
              <a:extLst>
                <a:ext uri="{FF2B5EF4-FFF2-40B4-BE49-F238E27FC236}">
                  <a16:creationId xmlns:a16="http://schemas.microsoft.com/office/drawing/2014/main" xmlns="" id="{872EE65E-EE50-4A3E-861E-1D6C241CB8EA}"/>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3F3F3F"/>
                </a:solidFill>
              </a:endParaRPr>
            </a:p>
          </p:txBody>
        </p:sp>
        <p:cxnSp>
          <p:nvCxnSpPr>
            <p:cNvPr id="28" name="Straight Connector 27">
              <a:extLst>
                <a:ext uri="{FF2B5EF4-FFF2-40B4-BE49-F238E27FC236}">
                  <a16:creationId xmlns:a16="http://schemas.microsoft.com/office/drawing/2014/main" xmlns="" id="{E76AD1EF-E06C-4D3C-9693-26844D01C83C}"/>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Parallelogram 28">
              <a:extLst>
                <a:ext uri="{FF2B5EF4-FFF2-40B4-BE49-F238E27FC236}">
                  <a16:creationId xmlns:a16="http://schemas.microsoft.com/office/drawing/2014/main" xmlns="" id="{57D44C42-44C0-420A-A125-9B1A979D4F56}"/>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grpSp>
      <p:sp>
        <p:nvSpPr>
          <p:cNvPr id="30" name="Parallelogram 29">
            <a:extLst>
              <a:ext uri="{FF2B5EF4-FFF2-40B4-BE49-F238E27FC236}">
                <a16:creationId xmlns:a16="http://schemas.microsoft.com/office/drawing/2014/main" xmlns="" id="{406089BB-36DC-4E23-B215-527A8A18FCFB}"/>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dirty="0">
              <a:solidFill>
                <a:srgbClr val="FFFFFF"/>
              </a:solidFill>
            </a:endParaRPr>
          </a:p>
        </p:txBody>
      </p:sp>
      <p:sp>
        <p:nvSpPr>
          <p:cNvPr id="2" name="Footer Placeholder 1">
            <a:extLst>
              <a:ext uri="{FF2B5EF4-FFF2-40B4-BE49-F238E27FC236}">
                <a16:creationId xmlns:a16="http://schemas.microsoft.com/office/drawing/2014/main" xmlns="" id="{578C43A6-50C6-704E-BADC-6D83BADE7316}"/>
              </a:ext>
            </a:extLst>
          </p:cNvPr>
          <p:cNvSpPr>
            <a:spLocks noGrp="1"/>
          </p:cNvSpPr>
          <p:nvPr>
            <p:ph type="ftr" sz="quarter" idx="10"/>
          </p:nvPr>
        </p:nvSpPr>
        <p:spPr/>
        <p:txBody>
          <a:bodyPr/>
          <a:lstStyle/>
          <a:p>
            <a:r>
              <a:rPr lang="en-US" dirty="0">
                <a:solidFill>
                  <a:srgbClr val="A5A5A5"/>
                </a:solidFill>
              </a:rPr>
              <a:t>Add a footer</a:t>
            </a:r>
          </a:p>
        </p:txBody>
      </p:sp>
      <p:sp>
        <p:nvSpPr>
          <p:cNvPr id="3" name="Slide Number Placeholder 2">
            <a:extLst>
              <a:ext uri="{FF2B5EF4-FFF2-40B4-BE49-F238E27FC236}">
                <a16:creationId xmlns:a16="http://schemas.microsoft.com/office/drawing/2014/main" xmlns="" id="{ED91439B-965F-3548-AF77-89501B24F600}"/>
              </a:ext>
            </a:extLst>
          </p:cNvPr>
          <p:cNvSpPr>
            <a:spLocks noGrp="1"/>
          </p:cNvSpPr>
          <p:nvPr>
            <p:ph type="sldNum" sz="quarter" idx="11"/>
          </p:nvPr>
        </p:nvSpPr>
        <p:spPr/>
        <p:txBody>
          <a:bodyPr/>
          <a:lstStyle/>
          <a:p>
            <a:fld id="{8699F50C-BE38-4BD0-BA84-9B090E1F2B9B}" type="slidenum">
              <a:rPr lang="en-US" smtClean="0">
                <a:solidFill>
                  <a:srgbClr val="A5A5A5"/>
                </a:solidFill>
              </a:rPr>
              <a:pPr/>
              <a:t>‹#›</a:t>
            </a:fld>
            <a:endParaRPr lang="en-US" dirty="0">
              <a:solidFill>
                <a:srgbClr val="A5A5A5"/>
              </a:solidFill>
            </a:endParaRPr>
          </a:p>
        </p:txBody>
      </p:sp>
    </p:spTree>
    <p:extLst>
      <p:ext uri="{BB962C8B-B14F-4D97-AF65-F5344CB8AC3E}">
        <p14:creationId xmlns:p14="http://schemas.microsoft.com/office/powerpoint/2010/main" val="377411698"/>
      </p:ext>
    </p:extLst>
  </p:cSld>
  <p:clrMapOvr>
    <a:masterClrMapping/>
  </p:clrMapOvr>
  <p:extLst mod="1">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85BB0367-1AFD-4191-AB6F-E9815D136F63}"/>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sp>
        <p:nvSpPr>
          <p:cNvPr id="21" name="TextBox 20">
            <a:extLst>
              <a:ext uri="{FF2B5EF4-FFF2-40B4-BE49-F238E27FC236}">
                <a16:creationId xmlns:a16="http://schemas.microsoft.com/office/drawing/2014/main" xmlns="" id="{7E8A2C98-F26E-415A-B931-1B89CA46C1CF}"/>
              </a:ext>
            </a:extLst>
          </p:cNvPr>
          <p:cNvSpPr txBox="1"/>
          <p:nvPr userDrawn="1"/>
        </p:nvSpPr>
        <p:spPr>
          <a:xfrm>
            <a:off x="11072378" y="235732"/>
            <a:ext cx="814647" cy="615553"/>
          </a:xfrm>
          <a:prstGeom prst="rect">
            <a:avLst/>
          </a:prstGeom>
          <a:noFill/>
        </p:spPr>
        <p:txBody>
          <a:bodyPr wrap="none" rtlCol="0">
            <a:spAutoFit/>
          </a:bodyPr>
          <a:lstStyle/>
          <a:p>
            <a:pPr defTabSz="914400"/>
            <a:r>
              <a:rPr lang="en-US" sz="3400" b="1" dirty="0">
                <a:solidFill>
                  <a:srgbClr val="FFFFFF"/>
                </a:solidFill>
                <a:latin typeface="Arial Black" panose="020B0A04020102020204" pitchFamily="34" charset="0"/>
              </a:rPr>
              <a:t>FR</a:t>
            </a:r>
          </a:p>
        </p:txBody>
      </p:sp>
      <p:grpSp>
        <p:nvGrpSpPr>
          <p:cNvPr id="27" name="Group 26">
            <a:extLst>
              <a:ext uri="{FF2B5EF4-FFF2-40B4-BE49-F238E27FC236}">
                <a16:creationId xmlns:a16="http://schemas.microsoft.com/office/drawing/2014/main" xmlns="" id="{1B2FB48C-0C70-4DBE-B904-A134B6644DD3}"/>
              </a:ext>
            </a:extLst>
          </p:cNvPr>
          <p:cNvGrpSpPr/>
          <p:nvPr userDrawn="1"/>
        </p:nvGrpSpPr>
        <p:grpSpPr>
          <a:xfrm flipH="1">
            <a:off x="7561328" y="0"/>
            <a:ext cx="4831840" cy="3541007"/>
            <a:chOff x="-192127" y="-2"/>
            <a:chExt cx="4831840" cy="3367272"/>
          </a:xfrm>
        </p:grpSpPr>
        <p:sp>
          <p:nvSpPr>
            <p:cNvPr id="28" name="Diagonal Stripe 27">
              <a:extLst>
                <a:ext uri="{FF2B5EF4-FFF2-40B4-BE49-F238E27FC236}">
                  <a16:creationId xmlns:a16="http://schemas.microsoft.com/office/drawing/2014/main" xmlns="" id="{4F2E2158-1E6E-4E0D-BDAB-B20041C73615}"/>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3F3F3F"/>
                </a:solidFill>
              </a:endParaRPr>
            </a:p>
          </p:txBody>
        </p:sp>
        <p:cxnSp>
          <p:nvCxnSpPr>
            <p:cNvPr id="29" name="Straight Connector 28">
              <a:extLst>
                <a:ext uri="{FF2B5EF4-FFF2-40B4-BE49-F238E27FC236}">
                  <a16:creationId xmlns:a16="http://schemas.microsoft.com/office/drawing/2014/main" xmlns="" id="{626D62DB-3A5A-4DA1-BFA4-D9E58676E86A}"/>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xmlns="" id="{F5A729A7-3A5C-405C-AE06-180E7529E477}"/>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grpSp>
      <p:sp>
        <p:nvSpPr>
          <p:cNvPr id="31" name="Parallelogram 30">
            <a:extLst>
              <a:ext uri="{FF2B5EF4-FFF2-40B4-BE49-F238E27FC236}">
                <a16:creationId xmlns:a16="http://schemas.microsoft.com/office/drawing/2014/main" xmlns="" id="{41E23981-B12A-4AC3-A030-337BBBA5E45B}"/>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dirty="0">
              <a:solidFill>
                <a:srgbClr val="FFFFFF"/>
              </a:solidFill>
            </a:endParaRPr>
          </a:p>
        </p:txBody>
      </p:sp>
      <p:sp>
        <p:nvSpPr>
          <p:cNvPr id="2" name="Footer Placeholder 1">
            <a:extLst>
              <a:ext uri="{FF2B5EF4-FFF2-40B4-BE49-F238E27FC236}">
                <a16:creationId xmlns:a16="http://schemas.microsoft.com/office/drawing/2014/main" xmlns="" id="{CB69A007-934D-7A4B-9EFA-82044EF4DC33}"/>
              </a:ext>
            </a:extLst>
          </p:cNvPr>
          <p:cNvSpPr>
            <a:spLocks noGrp="1"/>
          </p:cNvSpPr>
          <p:nvPr>
            <p:ph type="ftr" sz="quarter" idx="10"/>
          </p:nvPr>
        </p:nvSpPr>
        <p:spPr/>
        <p:txBody>
          <a:bodyPr/>
          <a:lstStyle/>
          <a:p>
            <a:r>
              <a:rPr lang="en-US" dirty="0">
                <a:solidFill>
                  <a:srgbClr val="A5A5A5"/>
                </a:solidFill>
              </a:rPr>
              <a:t>Add a footer</a:t>
            </a:r>
          </a:p>
        </p:txBody>
      </p:sp>
      <p:sp>
        <p:nvSpPr>
          <p:cNvPr id="3" name="Slide Number Placeholder 2">
            <a:extLst>
              <a:ext uri="{FF2B5EF4-FFF2-40B4-BE49-F238E27FC236}">
                <a16:creationId xmlns:a16="http://schemas.microsoft.com/office/drawing/2014/main" xmlns="" id="{5A154DC2-98C7-4D4B-A17A-AA4731217F17}"/>
              </a:ext>
            </a:extLst>
          </p:cNvPr>
          <p:cNvSpPr>
            <a:spLocks noGrp="1"/>
          </p:cNvSpPr>
          <p:nvPr>
            <p:ph type="sldNum" sz="quarter" idx="11"/>
          </p:nvPr>
        </p:nvSpPr>
        <p:spPr/>
        <p:txBody>
          <a:bodyPr/>
          <a:lstStyle/>
          <a:p>
            <a:fld id="{8699F50C-BE38-4BD0-BA84-9B090E1F2B9B}" type="slidenum">
              <a:rPr lang="en-US" smtClean="0">
                <a:solidFill>
                  <a:srgbClr val="A5A5A5"/>
                </a:solidFill>
              </a:rPr>
              <a:pPr/>
              <a:t>‹#›</a:t>
            </a:fld>
            <a:endParaRPr lang="en-US" dirty="0">
              <a:solidFill>
                <a:srgbClr val="A5A5A5"/>
              </a:solidFill>
            </a:endParaRPr>
          </a:p>
        </p:txBody>
      </p:sp>
      <p:sp>
        <p:nvSpPr>
          <p:cNvPr id="4" name="Title 3">
            <a:extLst>
              <a:ext uri="{FF2B5EF4-FFF2-40B4-BE49-F238E27FC236}">
                <a16:creationId xmlns:a16="http://schemas.microsoft.com/office/drawing/2014/main" xmlns="" id="{64D604A2-C574-42DB-B0C4-99715CAA10A7}"/>
              </a:ext>
            </a:extLst>
          </p:cNvPr>
          <p:cNvSpPr>
            <a:spLocks noGrp="1"/>
          </p:cNvSpPr>
          <p:nvPr>
            <p:ph type="title"/>
          </p:nvPr>
        </p:nvSpPr>
        <p:spPr>
          <a:xfrm>
            <a:off x="518678" y="209029"/>
            <a:ext cx="8330184" cy="1147968"/>
          </a:xfrm>
        </p:spPr>
        <p:txBody>
          <a:bodyPr/>
          <a:lstStyle>
            <a:lvl1pPr>
              <a:defRPr>
                <a:solidFill>
                  <a:schemeClr val="bg1"/>
                </a:solidFill>
              </a:defRPr>
            </a:lvl1pPr>
          </a:lstStyle>
          <a:p>
            <a:r>
              <a:rPr lang="en-US" noProof="0" smtClean="0"/>
              <a:t>Click to edit Master title style</a:t>
            </a:r>
            <a:endParaRPr lang="en-US" noProof="0"/>
          </a:p>
        </p:txBody>
      </p:sp>
    </p:spTree>
    <p:extLst>
      <p:ext uri="{BB962C8B-B14F-4D97-AF65-F5344CB8AC3E}">
        <p14:creationId xmlns:p14="http://schemas.microsoft.com/office/powerpoint/2010/main" val="2331940584"/>
      </p:ext>
    </p:extLst>
  </p:cSld>
  <p:clrMapOvr>
    <a:masterClrMapping/>
  </p:clrMapOvr>
  <p:extLst mod="1">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85BB0367-1AFD-4191-AB6F-E9815D136F63}"/>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sp>
        <p:nvSpPr>
          <p:cNvPr id="21" name="TextBox 20">
            <a:extLst>
              <a:ext uri="{FF2B5EF4-FFF2-40B4-BE49-F238E27FC236}">
                <a16:creationId xmlns:a16="http://schemas.microsoft.com/office/drawing/2014/main" xmlns="" id="{7E8A2C98-F26E-415A-B931-1B89CA46C1CF}"/>
              </a:ext>
            </a:extLst>
          </p:cNvPr>
          <p:cNvSpPr txBox="1"/>
          <p:nvPr userDrawn="1"/>
        </p:nvSpPr>
        <p:spPr>
          <a:xfrm>
            <a:off x="11072378" y="235732"/>
            <a:ext cx="814647" cy="615553"/>
          </a:xfrm>
          <a:prstGeom prst="rect">
            <a:avLst/>
          </a:prstGeom>
          <a:noFill/>
        </p:spPr>
        <p:txBody>
          <a:bodyPr wrap="none" rtlCol="0">
            <a:spAutoFit/>
          </a:bodyPr>
          <a:lstStyle/>
          <a:p>
            <a:pPr defTabSz="914400"/>
            <a:r>
              <a:rPr lang="en-US" sz="3400" b="1" dirty="0">
                <a:solidFill>
                  <a:srgbClr val="FFFFFF"/>
                </a:solidFill>
                <a:latin typeface="Arial Black" panose="020B0A04020102020204" pitchFamily="34" charset="0"/>
              </a:rPr>
              <a:t>FR</a:t>
            </a:r>
          </a:p>
        </p:txBody>
      </p:sp>
      <p:grpSp>
        <p:nvGrpSpPr>
          <p:cNvPr id="27" name="Group 26">
            <a:extLst>
              <a:ext uri="{FF2B5EF4-FFF2-40B4-BE49-F238E27FC236}">
                <a16:creationId xmlns:a16="http://schemas.microsoft.com/office/drawing/2014/main" xmlns="" id="{1B2FB48C-0C70-4DBE-B904-A134B6644DD3}"/>
              </a:ext>
            </a:extLst>
          </p:cNvPr>
          <p:cNvGrpSpPr/>
          <p:nvPr userDrawn="1"/>
        </p:nvGrpSpPr>
        <p:grpSpPr>
          <a:xfrm flipH="1">
            <a:off x="7561328" y="0"/>
            <a:ext cx="4831840" cy="3541007"/>
            <a:chOff x="-192127" y="-2"/>
            <a:chExt cx="4831840" cy="3367272"/>
          </a:xfrm>
        </p:grpSpPr>
        <p:sp>
          <p:nvSpPr>
            <p:cNvPr id="28" name="Diagonal Stripe 27">
              <a:extLst>
                <a:ext uri="{FF2B5EF4-FFF2-40B4-BE49-F238E27FC236}">
                  <a16:creationId xmlns:a16="http://schemas.microsoft.com/office/drawing/2014/main" xmlns="" id="{4F2E2158-1E6E-4E0D-BDAB-B20041C73615}"/>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3F3F3F"/>
                </a:solidFill>
              </a:endParaRPr>
            </a:p>
          </p:txBody>
        </p:sp>
        <p:cxnSp>
          <p:nvCxnSpPr>
            <p:cNvPr id="29" name="Straight Connector 28">
              <a:extLst>
                <a:ext uri="{FF2B5EF4-FFF2-40B4-BE49-F238E27FC236}">
                  <a16:creationId xmlns:a16="http://schemas.microsoft.com/office/drawing/2014/main" xmlns="" id="{626D62DB-3A5A-4DA1-BFA4-D9E58676E86A}"/>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xmlns="" id="{F5A729A7-3A5C-405C-AE06-180E7529E477}"/>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grpSp>
      <p:sp>
        <p:nvSpPr>
          <p:cNvPr id="31" name="Parallelogram 30">
            <a:extLst>
              <a:ext uri="{FF2B5EF4-FFF2-40B4-BE49-F238E27FC236}">
                <a16:creationId xmlns:a16="http://schemas.microsoft.com/office/drawing/2014/main" xmlns="" id="{41E23981-B12A-4AC3-A030-337BBBA5E45B}"/>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dirty="0">
              <a:solidFill>
                <a:srgbClr val="FFFFFF"/>
              </a:solidFill>
            </a:endParaRPr>
          </a:p>
        </p:txBody>
      </p:sp>
      <p:sp>
        <p:nvSpPr>
          <p:cNvPr id="2" name="Footer Placeholder 1">
            <a:extLst>
              <a:ext uri="{FF2B5EF4-FFF2-40B4-BE49-F238E27FC236}">
                <a16:creationId xmlns:a16="http://schemas.microsoft.com/office/drawing/2014/main" xmlns="" id="{CB69A007-934D-7A4B-9EFA-82044EF4DC33}"/>
              </a:ext>
            </a:extLst>
          </p:cNvPr>
          <p:cNvSpPr>
            <a:spLocks noGrp="1"/>
          </p:cNvSpPr>
          <p:nvPr>
            <p:ph type="ftr" sz="quarter" idx="10"/>
          </p:nvPr>
        </p:nvSpPr>
        <p:spPr/>
        <p:txBody>
          <a:bodyPr/>
          <a:lstStyle/>
          <a:p>
            <a:r>
              <a:rPr lang="en-US" dirty="0">
                <a:solidFill>
                  <a:srgbClr val="A5A5A5"/>
                </a:solidFill>
              </a:rPr>
              <a:t>Add a footer</a:t>
            </a:r>
          </a:p>
        </p:txBody>
      </p:sp>
      <p:sp>
        <p:nvSpPr>
          <p:cNvPr id="3" name="Slide Number Placeholder 2">
            <a:extLst>
              <a:ext uri="{FF2B5EF4-FFF2-40B4-BE49-F238E27FC236}">
                <a16:creationId xmlns:a16="http://schemas.microsoft.com/office/drawing/2014/main" xmlns="" id="{5A154DC2-98C7-4D4B-A17A-AA4731217F17}"/>
              </a:ext>
            </a:extLst>
          </p:cNvPr>
          <p:cNvSpPr>
            <a:spLocks noGrp="1"/>
          </p:cNvSpPr>
          <p:nvPr>
            <p:ph type="sldNum" sz="quarter" idx="11"/>
          </p:nvPr>
        </p:nvSpPr>
        <p:spPr/>
        <p:txBody>
          <a:bodyPr/>
          <a:lstStyle/>
          <a:p>
            <a:fld id="{8699F50C-BE38-4BD0-BA84-9B090E1F2B9B}" type="slidenum">
              <a:rPr lang="en-US" smtClean="0">
                <a:solidFill>
                  <a:srgbClr val="A5A5A5"/>
                </a:solidFill>
              </a:rPr>
              <a:pPr/>
              <a:t>‹#›</a:t>
            </a:fld>
            <a:endParaRPr lang="en-US" dirty="0">
              <a:solidFill>
                <a:srgbClr val="A5A5A5"/>
              </a:solidFill>
            </a:endParaRPr>
          </a:p>
        </p:txBody>
      </p:sp>
      <p:sp>
        <p:nvSpPr>
          <p:cNvPr id="4" name="Title 3">
            <a:extLst>
              <a:ext uri="{FF2B5EF4-FFF2-40B4-BE49-F238E27FC236}">
                <a16:creationId xmlns:a16="http://schemas.microsoft.com/office/drawing/2014/main" xmlns="" id="{64D604A2-C574-42DB-B0C4-99715CAA10A7}"/>
              </a:ext>
            </a:extLst>
          </p:cNvPr>
          <p:cNvSpPr>
            <a:spLocks noGrp="1"/>
          </p:cNvSpPr>
          <p:nvPr>
            <p:ph type="title"/>
          </p:nvPr>
        </p:nvSpPr>
        <p:spPr>
          <a:xfrm>
            <a:off x="518678" y="209029"/>
            <a:ext cx="8330184" cy="1147968"/>
          </a:xfrm>
        </p:spPr>
        <p:txBody>
          <a:bodyPr/>
          <a:lstStyle>
            <a:lvl1pPr>
              <a:defRPr>
                <a:solidFill>
                  <a:schemeClr val="bg1"/>
                </a:solidFill>
              </a:defRPr>
            </a:lvl1pPr>
          </a:lstStyle>
          <a:p>
            <a:r>
              <a:rPr lang="en-US" noProof="0" smtClean="0"/>
              <a:t>Click to edit Master title style</a:t>
            </a:r>
            <a:endParaRPr lang="en-US" noProof="0"/>
          </a:p>
        </p:txBody>
      </p:sp>
      <p:sp>
        <p:nvSpPr>
          <p:cNvPr id="6" name="Text Placeholder 5">
            <a:extLst>
              <a:ext uri="{FF2B5EF4-FFF2-40B4-BE49-F238E27FC236}">
                <a16:creationId xmlns:a16="http://schemas.microsoft.com/office/drawing/2014/main" xmlns="" id="{C0A2D954-332B-47D0-BE9F-0F2BDE7795D8}"/>
              </a:ext>
            </a:extLst>
          </p:cNvPr>
          <p:cNvSpPr>
            <a:spLocks noGrp="1"/>
          </p:cNvSpPr>
          <p:nvPr>
            <p:ph type="body" sz="quarter" idx="12"/>
          </p:nvPr>
        </p:nvSpPr>
        <p:spPr>
          <a:xfrm>
            <a:off x="1526131" y="1979613"/>
            <a:ext cx="9139738" cy="2898775"/>
          </a:xfrm>
          <a:prstGeom prst="rect">
            <a:avLst/>
          </a:prstGeom>
        </p:spPr>
        <p:txBody>
          <a:bodyPr anchor="ctr"/>
          <a:lstStyle>
            <a:lvl1pPr marL="0" indent="0" algn="ctr">
              <a:buNone/>
              <a:defRPr sz="6000">
                <a:solidFill>
                  <a:schemeClr val="bg1"/>
                </a:solidFill>
              </a:defRPr>
            </a:lvl1pPr>
            <a:lvl2pPr marL="457200" indent="0">
              <a:buNone/>
              <a:defRPr/>
            </a:lvl2pPr>
          </a:lstStyle>
          <a:p>
            <a:pPr lvl="0"/>
            <a:r>
              <a:rPr lang="en-US" noProof="0" smtClean="0"/>
              <a:t>Click to edit Master text styles</a:t>
            </a:r>
          </a:p>
        </p:txBody>
      </p:sp>
    </p:spTree>
    <p:extLst>
      <p:ext uri="{BB962C8B-B14F-4D97-AF65-F5344CB8AC3E}">
        <p14:creationId xmlns:p14="http://schemas.microsoft.com/office/powerpoint/2010/main" val="778004715"/>
      </p:ext>
    </p:extLst>
  </p:cSld>
  <p:clrMapOvr>
    <a:masterClrMapping/>
  </p:clrMapOvr>
  <p:extLst mod="1">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DAB3FE-9015-40FD-A870-D81B5A86A5D9}"/>
              </a:ext>
            </a:extLst>
          </p:cNvPr>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3738767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286000"/>
            <a:ext cx="9601200" cy="35814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390650" y="6453386"/>
            <a:ext cx="1204572" cy="404614"/>
          </a:xfrm>
          <a:prstGeom prst="rect">
            <a:avLst/>
          </a:prstGeom>
        </p:spPr>
        <p:txBody>
          <a:bodyPr/>
          <a:lstStyle/>
          <a:p>
            <a:pPr defTabSz="914400"/>
            <a:fld id="{1B7828D4-8D85-664F-8F67-653191FA9CC0}" type="datetimeFigureOut">
              <a:rPr lang="en-US" smtClean="0">
                <a:solidFill>
                  <a:srgbClr val="3F3F3F"/>
                </a:solidFill>
              </a:rPr>
              <a:pPr defTabSz="914400"/>
              <a:t>10/23/2019</a:t>
            </a:fld>
            <a:endParaRPr lang="en-US">
              <a:solidFill>
                <a:srgbClr val="3F3F3F"/>
              </a:solidFill>
            </a:endParaRPr>
          </a:p>
        </p:txBody>
      </p:sp>
      <p:sp>
        <p:nvSpPr>
          <p:cNvPr id="5" name="Footer Placeholder 4"/>
          <p:cNvSpPr>
            <a:spLocks noGrp="1"/>
          </p:cNvSpPr>
          <p:nvPr>
            <p:ph type="ftr" sz="quarter" idx="11"/>
          </p:nvPr>
        </p:nvSpPr>
        <p:spPr>
          <a:xfrm>
            <a:off x="2893565" y="6453386"/>
            <a:ext cx="6280831" cy="404614"/>
          </a:xfrm>
          <a:prstGeom prst="rect">
            <a:avLst/>
          </a:prstGeom>
        </p:spPr>
        <p:txBody>
          <a:bodyPr/>
          <a:lstStyle/>
          <a:p>
            <a:endParaRPr lang="en-US">
              <a:solidFill>
                <a:srgbClr val="A5A5A5"/>
              </a:solidFill>
            </a:endParaRPr>
          </a:p>
        </p:txBody>
      </p:sp>
      <p:sp>
        <p:nvSpPr>
          <p:cNvPr id="6" name="Slide Number Placeholder 5"/>
          <p:cNvSpPr>
            <a:spLocks noGrp="1"/>
          </p:cNvSpPr>
          <p:nvPr>
            <p:ph type="sldNum" sz="quarter" idx="12"/>
          </p:nvPr>
        </p:nvSpPr>
        <p:spPr>
          <a:xfrm>
            <a:off x="9472737" y="6453386"/>
            <a:ext cx="1596292" cy="404614"/>
          </a:xfrm>
          <a:prstGeom prst="rect">
            <a:avLst/>
          </a:prstGeom>
        </p:spPr>
        <p:txBody>
          <a:bodyPr/>
          <a:lstStyle/>
          <a:p>
            <a:fld id="{3A39C1FC-6C7E-884F-B97F-2D8EA5B29672}" type="slidenum">
              <a:rPr lang="en-US" smtClean="0">
                <a:solidFill>
                  <a:srgbClr val="A5A5A5"/>
                </a:solidFill>
              </a:rPr>
              <a:pPr/>
              <a:t>‹#›</a:t>
            </a:fld>
            <a:endParaRPr lang="en-US">
              <a:solidFill>
                <a:srgbClr val="A5A5A5"/>
              </a:solidFill>
            </a:endParaRPr>
          </a:p>
        </p:txBody>
      </p:sp>
    </p:spTree>
    <p:extLst>
      <p:ext uri="{BB962C8B-B14F-4D97-AF65-F5344CB8AC3E}">
        <p14:creationId xmlns:p14="http://schemas.microsoft.com/office/powerpoint/2010/main" val="1283090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7"/>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9600" y="6356357"/>
            <a:ext cx="2844800" cy="365125"/>
          </a:xfrm>
          <a:prstGeom prst="rect">
            <a:avLst/>
          </a:prstGeom>
        </p:spPr>
        <p:txBody>
          <a:bodyPr/>
          <a:lstStyle/>
          <a:p>
            <a:fld id="{48A87A34-81AB-432B-8DAE-1953F412C126}" type="datetimeFigureOut">
              <a:rPr lang="en-US" smtClean="0"/>
              <a:pPr/>
              <a:t>10/23/2019</a:t>
            </a:fld>
            <a:endParaRPr lang="en-US" dirty="0"/>
          </a:p>
        </p:txBody>
      </p:sp>
      <p:sp>
        <p:nvSpPr>
          <p:cNvPr id="6" name="Footer Placeholder 5"/>
          <p:cNvSpPr>
            <a:spLocks noGrp="1"/>
          </p:cNvSpPr>
          <p:nvPr>
            <p:ph type="ftr" sz="quarter" idx="11"/>
          </p:nvPr>
        </p:nvSpPr>
        <p:spPr>
          <a:xfrm>
            <a:off x="4165600" y="6356357"/>
            <a:ext cx="3860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37600" y="6356357"/>
            <a:ext cx="2844800" cy="365125"/>
          </a:xfrm>
          <a:prstGeom prst="rect">
            <a:avLst/>
          </a:prstGeo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06746173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44140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399293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992579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56089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201815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1651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26" Type="http://schemas.openxmlformats.org/officeDocument/2006/relationships/slideLayout" Target="../slideLayouts/slideLayout40.xml"/><Relationship Id="rId3" Type="http://schemas.openxmlformats.org/officeDocument/2006/relationships/slideLayout" Target="../slideLayouts/slideLayout17.xml"/><Relationship Id="rId21" Type="http://schemas.openxmlformats.org/officeDocument/2006/relationships/slideLayout" Target="../slideLayouts/slideLayout35.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slideLayout" Target="../slideLayouts/slideLayout39.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slideLayout" Target="../slideLayouts/slideLayout38.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slideLayout" Target="../slideLayouts/slideLayout37.xml"/><Relationship Id="rId28" Type="http://schemas.openxmlformats.org/officeDocument/2006/relationships/theme" Target="../theme/theme2.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 Id="rId27" Type="http://schemas.openxmlformats.org/officeDocument/2006/relationships/slideLayout" Target="../slideLayouts/slideLayout4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26" Type="http://schemas.openxmlformats.org/officeDocument/2006/relationships/slideLayout" Target="../slideLayouts/slideLayout67.xml"/><Relationship Id="rId3" Type="http://schemas.openxmlformats.org/officeDocument/2006/relationships/slideLayout" Target="../slideLayouts/slideLayout44.xml"/><Relationship Id="rId21" Type="http://schemas.openxmlformats.org/officeDocument/2006/relationships/slideLayout" Target="../slideLayouts/slideLayout62.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5" Type="http://schemas.openxmlformats.org/officeDocument/2006/relationships/slideLayout" Target="../slideLayouts/slideLayout66.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24" Type="http://schemas.openxmlformats.org/officeDocument/2006/relationships/slideLayout" Target="../slideLayouts/slideLayout65.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23" Type="http://schemas.openxmlformats.org/officeDocument/2006/relationships/slideLayout" Target="../slideLayouts/slideLayout64.xml"/><Relationship Id="rId28" Type="http://schemas.openxmlformats.org/officeDocument/2006/relationships/theme" Target="../theme/theme3.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slideLayout" Target="../slideLayouts/slideLayout63.xml"/><Relationship Id="rId27" Type="http://schemas.openxmlformats.org/officeDocument/2006/relationships/slideLayout" Target="../slideLayouts/slideLayout6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slideLayout" Target="../slideLayouts/slideLayout86.xml"/><Relationship Id="rId26" Type="http://schemas.openxmlformats.org/officeDocument/2006/relationships/slideLayout" Target="../slideLayouts/slideLayout94.xml"/><Relationship Id="rId3" Type="http://schemas.openxmlformats.org/officeDocument/2006/relationships/slideLayout" Target="../slideLayouts/slideLayout71.xml"/><Relationship Id="rId21" Type="http://schemas.openxmlformats.org/officeDocument/2006/relationships/slideLayout" Target="../slideLayouts/slideLayout89.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5" Type="http://schemas.openxmlformats.org/officeDocument/2006/relationships/slideLayout" Target="../slideLayouts/slideLayout93.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20" Type="http://schemas.openxmlformats.org/officeDocument/2006/relationships/slideLayout" Target="../slideLayouts/slideLayout88.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24" Type="http://schemas.openxmlformats.org/officeDocument/2006/relationships/slideLayout" Target="../slideLayouts/slideLayout92.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23" Type="http://schemas.openxmlformats.org/officeDocument/2006/relationships/slideLayout" Target="../slideLayouts/slideLayout91.xml"/><Relationship Id="rId28" Type="http://schemas.openxmlformats.org/officeDocument/2006/relationships/theme" Target="../theme/theme4.xml"/><Relationship Id="rId10" Type="http://schemas.openxmlformats.org/officeDocument/2006/relationships/slideLayout" Target="../slideLayouts/slideLayout78.xml"/><Relationship Id="rId19" Type="http://schemas.openxmlformats.org/officeDocument/2006/relationships/slideLayout" Target="../slideLayouts/slideLayout87.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 Id="rId22" Type="http://schemas.openxmlformats.org/officeDocument/2006/relationships/slideLayout" Target="../slideLayouts/slideLayout90.xml"/><Relationship Id="rId27" Type="http://schemas.openxmlformats.org/officeDocument/2006/relationships/slideLayout" Target="../slideLayouts/slideLayout9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B0CF5276-2E4C-B549-986F-0696F04782D4}"/>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6933" y="0"/>
            <a:ext cx="1337733" cy="6858000"/>
          </a:xfrm>
          <a:prstGeom prst="rect">
            <a:avLst/>
          </a:prstGeom>
        </p:spPr>
      </p:pic>
    </p:spTree>
    <p:extLst>
      <p:ext uri="{BB962C8B-B14F-4D97-AF65-F5344CB8AC3E}">
        <p14:creationId xmlns:p14="http://schemas.microsoft.com/office/powerpoint/2010/main" val="583696333"/>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xmlns="" id="{BDB16155-303B-403D-8B49-D4CEE47D6863}"/>
              </a:ext>
            </a:extLst>
          </p:cNvPr>
          <p:cNvSpPr>
            <a:spLocks noGrp="1"/>
          </p:cNvSpPr>
          <p:nvPr>
            <p:ph type="ftr" sz="quarter" idx="3"/>
          </p:nvPr>
        </p:nvSpPr>
        <p:spPr>
          <a:xfrm>
            <a:off x="338530" y="6356350"/>
            <a:ext cx="4114800" cy="365125"/>
          </a:xfrm>
          <a:prstGeom prst="rect">
            <a:avLst/>
          </a:prstGeom>
        </p:spPr>
        <p:txBody>
          <a:bodyPr vert="horz" lIns="91440" tIns="45720" rIns="91440" bIns="45720" rtlCol="0" anchor="ctr"/>
          <a:lstStyle>
            <a:lvl1pPr algn="l">
              <a:defRPr sz="1200">
                <a:solidFill>
                  <a:schemeClr val="bg2"/>
                </a:solidFill>
              </a:defRPr>
            </a:lvl1pPr>
          </a:lstStyle>
          <a:p>
            <a:pPr defTabSz="914400"/>
            <a:r>
              <a:rPr lang="en-US" dirty="0">
                <a:solidFill>
                  <a:srgbClr val="A5A5A5"/>
                </a:solidFill>
              </a:rPr>
              <a:t>Add a footer</a:t>
            </a:r>
          </a:p>
        </p:txBody>
      </p:sp>
      <p:sp>
        <p:nvSpPr>
          <p:cNvPr id="6" name="Slide Number Placeholder 5">
            <a:extLst>
              <a:ext uri="{FF2B5EF4-FFF2-40B4-BE49-F238E27FC236}">
                <a16:creationId xmlns:a16="http://schemas.microsoft.com/office/drawing/2014/main" xmlns="" id="{6B915EF5-4ABE-4759-AC09-679CD6083A55}"/>
              </a:ext>
            </a:extLst>
          </p:cNvPr>
          <p:cNvSpPr>
            <a:spLocks noGrp="1"/>
          </p:cNvSpPr>
          <p:nvPr>
            <p:ph type="sldNum" sz="quarter" idx="4"/>
          </p:nvPr>
        </p:nvSpPr>
        <p:spPr>
          <a:xfrm>
            <a:off x="11146971" y="6356350"/>
            <a:ext cx="740227" cy="365125"/>
          </a:xfrm>
          <a:prstGeom prst="rect">
            <a:avLst/>
          </a:prstGeom>
        </p:spPr>
        <p:txBody>
          <a:bodyPr vert="horz" lIns="91440" tIns="45720" rIns="91440" bIns="45720" rtlCol="0" anchor="ctr"/>
          <a:lstStyle>
            <a:lvl1pPr algn="r">
              <a:defRPr sz="1200">
                <a:solidFill>
                  <a:schemeClr val="bg2"/>
                </a:solidFill>
              </a:defRPr>
            </a:lvl1pPr>
          </a:lstStyle>
          <a:p>
            <a:pPr defTabSz="914400"/>
            <a:fld id="{8699F50C-BE38-4BD0-BA84-9B090E1F2B9B}" type="slidenum">
              <a:rPr lang="en-US" smtClean="0">
                <a:solidFill>
                  <a:srgbClr val="A5A5A5"/>
                </a:solidFill>
              </a:rPr>
              <a:pPr defTabSz="914400"/>
              <a:t>‹#›</a:t>
            </a:fld>
            <a:endParaRPr lang="en-US" dirty="0">
              <a:solidFill>
                <a:srgbClr val="A5A5A5"/>
              </a:solidFill>
            </a:endParaRPr>
          </a:p>
        </p:txBody>
      </p:sp>
      <p:sp>
        <p:nvSpPr>
          <p:cNvPr id="9" name="Title Placeholder 8">
            <a:extLst>
              <a:ext uri="{FF2B5EF4-FFF2-40B4-BE49-F238E27FC236}">
                <a16:creationId xmlns:a16="http://schemas.microsoft.com/office/drawing/2014/main" xmlns="" id="{AA2D2B61-D240-024D-AD60-4162EF1528B9}"/>
              </a:ext>
            </a:extLst>
          </p:cNvPr>
          <p:cNvSpPr>
            <a:spLocks noGrp="1"/>
          </p:cNvSpPr>
          <p:nvPr>
            <p:ph type="title"/>
          </p:nvPr>
        </p:nvSpPr>
        <p:spPr>
          <a:xfrm>
            <a:off x="518678" y="209029"/>
            <a:ext cx="10835122" cy="1147968"/>
          </a:xfrm>
          <a:prstGeom prst="rect">
            <a:avLst/>
          </a:prstGeom>
        </p:spPr>
        <p:txBody>
          <a:bodyPr vert="horz" lIns="91440" tIns="45720" rIns="91440" bIns="0" rtlCol="0" anchor="b">
            <a:normAutofit/>
          </a:bodyPr>
          <a:lstStyle/>
          <a:p>
            <a:r>
              <a:rPr lang="en-US" noProof="0" smtClean="0"/>
              <a:t>Click to edit Master title style</a:t>
            </a:r>
            <a:endParaRPr lang="en-US" noProof="0"/>
          </a:p>
        </p:txBody>
      </p:sp>
    </p:spTree>
    <p:extLst>
      <p:ext uri="{BB962C8B-B14F-4D97-AF65-F5344CB8AC3E}">
        <p14:creationId xmlns:p14="http://schemas.microsoft.com/office/powerpoint/2010/main" val="387734528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 id="2147483774" r:id="rId18"/>
    <p:sldLayoutId id="2147483775" r:id="rId19"/>
    <p:sldLayoutId id="2147483776" r:id="rId20"/>
    <p:sldLayoutId id="2147483777" r:id="rId21"/>
    <p:sldLayoutId id="2147483778" r:id="rId22"/>
    <p:sldLayoutId id="2147483779" r:id="rId23"/>
    <p:sldLayoutId id="2147483780" r:id="rId24"/>
    <p:sldLayoutId id="2147483781" r:id="rId25"/>
    <p:sldLayoutId id="2147483782" r:id="rId26"/>
    <p:sldLayoutId id="2147483783" r:id="rId27"/>
  </p:sldLayoutIdLst>
  <p:hf hdr="0"/>
  <p:txStyles>
    <p:titleStyle>
      <a:lvl1pPr algn="l" defTabSz="914400" rtl="0" eaLnBrk="1" latinLnBrk="0" hangingPunct="1">
        <a:lnSpc>
          <a:spcPct val="90000"/>
        </a:lnSpc>
        <a:spcBef>
          <a:spcPct val="0"/>
        </a:spcBef>
        <a:buNone/>
        <a:defRPr lang="en-IN" sz="4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xmlns="" id="{BDB16155-303B-403D-8B49-D4CEE47D6863}"/>
              </a:ext>
            </a:extLst>
          </p:cNvPr>
          <p:cNvSpPr>
            <a:spLocks noGrp="1"/>
          </p:cNvSpPr>
          <p:nvPr>
            <p:ph type="ftr" sz="quarter" idx="3"/>
          </p:nvPr>
        </p:nvSpPr>
        <p:spPr>
          <a:xfrm>
            <a:off x="338530" y="6356350"/>
            <a:ext cx="4114800" cy="365125"/>
          </a:xfrm>
          <a:prstGeom prst="rect">
            <a:avLst/>
          </a:prstGeom>
        </p:spPr>
        <p:txBody>
          <a:bodyPr vert="horz" lIns="91440" tIns="45720" rIns="91440" bIns="45720" rtlCol="0" anchor="ctr"/>
          <a:lstStyle>
            <a:lvl1pPr algn="l">
              <a:defRPr sz="1200">
                <a:solidFill>
                  <a:schemeClr val="bg2"/>
                </a:solidFill>
              </a:defRPr>
            </a:lvl1pPr>
          </a:lstStyle>
          <a:p>
            <a:pPr defTabSz="914400"/>
            <a:r>
              <a:rPr lang="en-US" dirty="0">
                <a:solidFill>
                  <a:srgbClr val="A5A5A5"/>
                </a:solidFill>
              </a:rPr>
              <a:t>Add a footer</a:t>
            </a:r>
          </a:p>
        </p:txBody>
      </p:sp>
      <p:sp>
        <p:nvSpPr>
          <p:cNvPr id="6" name="Slide Number Placeholder 5">
            <a:extLst>
              <a:ext uri="{FF2B5EF4-FFF2-40B4-BE49-F238E27FC236}">
                <a16:creationId xmlns:a16="http://schemas.microsoft.com/office/drawing/2014/main" xmlns="" id="{6B915EF5-4ABE-4759-AC09-679CD6083A55}"/>
              </a:ext>
            </a:extLst>
          </p:cNvPr>
          <p:cNvSpPr>
            <a:spLocks noGrp="1"/>
          </p:cNvSpPr>
          <p:nvPr>
            <p:ph type="sldNum" sz="quarter" idx="4"/>
          </p:nvPr>
        </p:nvSpPr>
        <p:spPr>
          <a:xfrm>
            <a:off x="11146971" y="6356350"/>
            <a:ext cx="740227" cy="365125"/>
          </a:xfrm>
          <a:prstGeom prst="rect">
            <a:avLst/>
          </a:prstGeom>
        </p:spPr>
        <p:txBody>
          <a:bodyPr vert="horz" lIns="91440" tIns="45720" rIns="91440" bIns="45720" rtlCol="0" anchor="ctr"/>
          <a:lstStyle>
            <a:lvl1pPr algn="r">
              <a:defRPr sz="1200">
                <a:solidFill>
                  <a:schemeClr val="bg2"/>
                </a:solidFill>
              </a:defRPr>
            </a:lvl1pPr>
          </a:lstStyle>
          <a:p>
            <a:pPr defTabSz="914400"/>
            <a:fld id="{8699F50C-BE38-4BD0-BA84-9B090E1F2B9B}" type="slidenum">
              <a:rPr lang="en-US" smtClean="0">
                <a:solidFill>
                  <a:srgbClr val="A5A5A5"/>
                </a:solidFill>
              </a:rPr>
              <a:pPr defTabSz="914400"/>
              <a:t>‹#›</a:t>
            </a:fld>
            <a:endParaRPr lang="en-US" dirty="0">
              <a:solidFill>
                <a:srgbClr val="A5A5A5"/>
              </a:solidFill>
            </a:endParaRPr>
          </a:p>
        </p:txBody>
      </p:sp>
      <p:sp>
        <p:nvSpPr>
          <p:cNvPr id="9" name="Title Placeholder 8">
            <a:extLst>
              <a:ext uri="{FF2B5EF4-FFF2-40B4-BE49-F238E27FC236}">
                <a16:creationId xmlns:a16="http://schemas.microsoft.com/office/drawing/2014/main" xmlns="" id="{AA2D2B61-D240-024D-AD60-4162EF1528B9}"/>
              </a:ext>
            </a:extLst>
          </p:cNvPr>
          <p:cNvSpPr>
            <a:spLocks noGrp="1"/>
          </p:cNvSpPr>
          <p:nvPr>
            <p:ph type="title"/>
          </p:nvPr>
        </p:nvSpPr>
        <p:spPr>
          <a:xfrm>
            <a:off x="518678" y="209029"/>
            <a:ext cx="10835122" cy="1147968"/>
          </a:xfrm>
          <a:prstGeom prst="rect">
            <a:avLst/>
          </a:prstGeom>
        </p:spPr>
        <p:txBody>
          <a:bodyPr vert="horz" lIns="91440" tIns="45720" rIns="91440" bIns="0" rtlCol="0" anchor="b">
            <a:normAutofit/>
          </a:bodyPr>
          <a:lstStyle/>
          <a:p>
            <a:r>
              <a:rPr lang="en-US" noProof="0" smtClean="0"/>
              <a:t>Click to edit Master title style</a:t>
            </a:r>
            <a:endParaRPr lang="en-US" noProof="0"/>
          </a:p>
        </p:txBody>
      </p:sp>
    </p:spTree>
    <p:extLst>
      <p:ext uri="{BB962C8B-B14F-4D97-AF65-F5344CB8AC3E}">
        <p14:creationId xmlns:p14="http://schemas.microsoft.com/office/powerpoint/2010/main" val="590628584"/>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 id="2147483798" r:id="rId14"/>
    <p:sldLayoutId id="2147483799" r:id="rId15"/>
    <p:sldLayoutId id="2147483800" r:id="rId16"/>
    <p:sldLayoutId id="2147483801" r:id="rId17"/>
    <p:sldLayoutId id="2147483802" r:id="rId18"/>
    <p:sldLayoutId id="2147483803" r:id="rId19"/>
    <p:sldLayoutId id="2147483804" r:id="rId20"/>
    <p:sldLayoutId id="2147483805" r:id="rId21"/>
    <p:sldLayoutId id="2147483806" r:id="rId22"/>
    <p:sldLayoutId id="2147483807" r:id="rId23"/>
    <p:sldLayoutId id="2147483808" r:id="rId24"/>
    <p:sldLayoutId id="2147483809" r:id="rId25"/>
    <p:sldLayoutId id="2147483810" r:id="rId26"/>
    <p:sldLayoutId id="2147483811" r:id="rId27"/>
  </p:sldLayoutIdLst>
  <p:hf hdr="0"/>
  <p:txStyles>
    <p:titleStyle>
      <a:lvl1pPr algn="l" defTabSz="914400" rtl="0" eaLnBrk="1" latinLnBrk="0" hangingPunct="1">
        <a:lnSpc>
          <a:spcPct val="90000"/>
        </a:lnSpc>
        <a:spcBef>
          <a:spcPct val="0"/>
        </a:spcBef>
        <a:buNone/>
        <a:defRPr lang="en-IN" sz="4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xmlns="" id="{BDB16155-303B-403D-8B49-D4CEE47D6863}"/>
              </a:ext>
            </a:extLst>
          </p:cNvPr>
          <p:cNvSpPr>
            <a:spLocks noGrp="1"/>
          </p:cNvSpPr>
          <p:nvPr>
            <p:ph type="ftr" sz="quarter" idx="3"/>
          </p:nvPr>
        </p:nvSpPr>
        <p:spPr>
          <a:xfrm>
            <a:off x="338530" y="6356350"/>
            <a:ext cx="4114800" cy="365125"/>
          </a:xfrm>
          <a:prstGeom prst="rect">
            <a:avLst/>
          </a:prstGeom>
        </p:spPr>
        <p:txBody>
          <a:bodyPr vert="horz" lIns="91440" tIns="45720" rIns="91440" bIns="45720" rtlCol="0" anchor="ctr"/>
          <a:lstStyle>
            <a:lvl1pPr algn="l">
              <a:defRPr sz="1200">
                <a:solidFill>
                  <a:schemeClr val="bg2"/>
                </a:solidFill>
              </a:defRPr>
            </a:lvl1pPr>
          </a:lstStyle>
          <a:p>
            <a:pPr defTabSz="914400"/>
            <a:r>
              <a:rPr lang="en-US" dirty="0">
                <a:solidFill>
                  <a:srgbClr val="A5A5A5"/>
                </a:solidFill>
              </a:rPr>
              <a:t>Add a footer</a:t>
            </a:r>
          </a:p>
        </p:txBody>
      </p:sp>
      <p:sp>
        <p:nvSpPr>
          <p:cNvPr id="6" name="Slide Number Placeholder 5">
            <a:extLst>
              <a:ext uri="{FF2B5EF4-FFF2-40B4-BE49-F238E27FC236}">
                <a16:creationId xmlns:a16="http://schemas.microsoft.com/office/drawing/2014/main" xmlns="" id="{6B915EF5-4ABE-4759-AC09-679CD6083A55}"/>
              </a:ext>
            </a:extLst>
          </p:cNvPr>
          <p:cNvSpPr>
            <a:spLocks noGrp="1"/>
          </p:cNvSpPr>
          <p:nvPr>
            <p:ph type="sldNum" sz="quarter" idx="4"/>
          </p:nvPr>
        </p:nvSpPr>
        <p:spPr>
          <a:xfrm>
            <a:off x="11146971" y="6356350"/>
            <a:ext cx="740227" cy="365125"/>
          </a:xfrm>
          <a:prstGeom prst="rect">
            <a:avLst/>
          </a:prstGeom>
        </p:spPr>
        <p:txBody>
          <a:bodyPr vert="horz" lIns="91440" tIns="45720" rIns="91440" bIns="45720" rtlCol="0" anchor="ctr"/>
          <a:lstStyle>
            <a:lvl1pPr algn="r">
              <a:defRPr sz="1200">
                <a:solidFill>
                  <a:schemeClr val="bg2"/>
                </a:solidFill>
              </a:defRPr>
            </a:lvl1pPr>
          </a:lstStyle>
          <a:p>
            <a:pPr defTabSz="914400"/>
            <a:fld id="{8699F50C-BE38-4BD0-BA84-9B090E1F2B9B}" type="slidenum">
              <a:rPr lang="en-US" smtClean="0">
                <a:solidFill>
                  <a:srgbClr val="A5A5A5"/>
                </a:solidFill>
              </a:rPr>
              <a:pPr defTabSz="914400"/>
              <a:t>‹#›</a:t>
            </a:fld>
            <a:endParaRPr lang="en-US" dirty="0">
              <a:solidFill>
                <a:srgbClr val="A5A5A5"/>
              </a:solidFill>
            </a:endParaRPr>
          </a:p>
        </p:txBody>
      </p:sp>
      <p:sp>
        <p:nvSpPr>
          <p:cNvPr id="9" name="Title Placeholder 8">
            <a:extLst>
              <a:ext uri="{FF2B5EF4-FFF2-40B4-BE49-F238E27FC236}">
                <a16:creationId xmlns:a16="http://schemas.microsoft.com/office/drawing/2014/main" xmlns="" id="{AA2D2B61-D240-024D-AD60-4162EF1528B9}"/>
              </a:ext>
            </a:extLst>
          </p:cNvPr>
          <p:cNvSpPr>
            <a:spLocks noGrp="1"/>
          </p:cNvSpPr>
          <p:nvPr>
            <p:ph type="title"/>
          </p:nvPr>
        </p:nvSpPr>
        <p:spPr>
          <a:xfrm>
            <a:off x="518678" y="209029"/>
            <a:ext cx="10835122" cy="1147968"/>
          </a:xfrm>
          <a:prstGeom prst="rect">
            <a:avLst/>
          </a:prstGeom>
        </p:spPr>
        <p:txBody>
          <a:bodyPr vert="horz" lIns="91440" tIns="45720" rIns="91440" bIns="0" rtlCol="0" anchor="b">
            <a:normAutofit/>
          </a:bodyPr>
          <a:lstStyle/>
          <a:p>
            <a:r>
              <a:rPr lang="en-US" noProof="0" smtClean="0"/>
              <a:t>Click to edit Master title style</a:t>
            </a:r>
            <a:endParaRPr lang="en-US" noProof="0"/>
          </a:p>
        </p:txBody>
      </p:sp>
    </p:spTree>
    <p:extLst>
      <p:ext uri="{BB962C8B-B14F-4D97-AF65-F5344CB8AC3E}">
        <p14:creationId xmlns:p14="http://schemas.microsoft.com/office/powerpoint/2010/main" val="2881905396"/>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 id="2147483825" r:id="rId13"/>
    <p:sldLayoutId id="2147483826" r:id="rId14"/>
    <p:sldLayoutId id="2147483827" r:id="rId15"/>
    <p:sldLayoutId id="2147483828" r:id="rId16"/>
    <p:sldLayoutId id="2147483829" r:id="rId17"/>
    <p:sldLayoutId id="2147483830" r:id="rId18"/>
    <p:sldLayoutId id="2147483831" r:id="rId19"/>
    <p:sldLayoutId id="2147483832" r:id="rId20"/>
    <p:sldLayoutId id="2147483833" r:id="rId21"/>
    <p:sldLayoutId id="2147483834" r:id="rId22"/>
    <p:sldLayoutId id="2147483835" r:id="rId23"/>
    <p:sldLayoutId id="2147483836" r:id="rId24"/>
    <p:sldLayoutId id="2147483837" r:id="rId25"/>
    <p:sldLayoutId id="2147483838" r:id="rId26"/>
    <p:sldLayoutId id="2147483839" r:id="rId27"/>
  </p:sldLayoutIdLst>
  <p:hf hdr="0"/>
  <p:txStyles>
    <p:titleStyle>
      <a:lvl1pPr algn="l" defTabSz="914400" rtl="0" eaLnBrk="1" latinLnBrk="0" hangingPunct="1">
        <a:lnSpc>
          <a:spcPct val="90000"/>
        </a:lnSpc>
        <a:spcBef>
          <a:spcPct val="0"/>
        </a:spcBef>
        <a:buNone/>
        <a:defRPr lang="en-IN" sz="4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5.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Layout" Target="../slideLayouts/slideLayout71.xml"/></Relationships>
</file>

<file path=ppt/slides/_rels/slide14.xml.rels><?xml version="1.0" encoding="UTF-8" standalone="yes"?>
<Relationships xmlns="http://schemas.openxmlformats.org/package/2006/relationships"><Relationship Id="rId3" Type="http://schemas.openxmlformats.org/officeDocument/2006/relationships/hyperlink" Target="mailto:fortneynd@ab.edu" TargetMode="External"/><Relationship Id="rId2" Type="http://schemas.openxmlformats.org/officeDocument/2006/relationships/hyperlink" Target="mailto:bucklewaj@ab.edu" TargetMode="External"/><Relationship Id="rId1" Type="http://schemas.openxmlformats.org/officeDocument/2006/relationships/slideLayout" Target="../slideLayouts/slideLayout71.xml"/><Relationship Id="rId5" Type="http://schemas.openxmlformats.org/officeDocument/2006/relationships/image" Target="../media/image5.jp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890492" y="4215975"/>
            <a:ext cx="4428504" cy="2097206"/>
          </a:xfrm>
          <a:prstGeom prst="rect">
            <a:avLst/>
          </a:prstGeom>
        </p:spPr>
      </p:pic>
      <p:sp>
        <p:nvSpPr>
          <p:cNvPr id="2" name="Title 1">
            <a:extLst>
              <a:ext uri="{FF2B5EF4-FFF2-40B4-BE49-F238E27FC236}">
                <a16:creationId xmlns:a16="http://schemas.microsoft.com/office/drawing/2014/main" xmlns="" id="{3D638ACE-163E-40EB-A458-E794C67EA2A6}"/>
              </a:ext>
            </a:extLst>
          </p:cNvPr>
          <p:cNvSpPr>
            <a:spLocks noGrp="1"/>
          </p:cNvSpPr>
          <p:nvPr>
            <p:ph type="ctrTitle"/>
          </p:nvPr>
        </p:nvSpPr>
        <p:spPr>
          <a:xfrm>
            <a:off x="7034632" y="2435322"/>
            <a:ext cx="4853573" cy="1616252"/>
          </a:xfrm>
        </p:spPr>
        <p:txBody>
          <a:bodyPr>
            <a:normAutofit fontScale="90000"/>
          </a:bodyPr>
          <a:lstStyle/>
          <a:p>
            <a:r>
              <a:rPr lang="en-US" dirty="0" smtClean="0">
                <a:latin typeface="Georgia" panose="02040502050405020303" pitchFamily="18" charset="0"/>
              </a:rPr>
              <a:t>Searching for Sasquatch  </a:t>
            </a:r>
            <a:br>
              <a:rPr lang="en-US" dirty="0" smtClean="0">
                <a:latin typeface="Georgia" panose="02040502050405020303" pitchFamily="18" charset="0"/>
              </a:rPr>
            </a:br>
            <a:r>
              <a:rPr lang="en-US" dirty="0">
                <a:latin typeface="Georgia" panose="02040502050405020303" pitchFamily="18" charset="0"/>
              </a:rPr>
              <a:t/>
            </a:r>
            <a:br>
              <a:rPr lang="en-US" dirty="0">
                <a:latin typeface="Georgia" panose="02040502050405020303" pitchFamily="18" charset="0"/>
              </a:rPr>
            </a:br>
            <a:r>
              <a:rPr lang="en-US" dirty="0" smtClean="0">
                <a:latin typeface="Georgia" panose="02040502050405020303" pitchFamily="18" charset="0"/>
              </a:rPr>
              <a:t>#Search4Squatch</a:t>
            </a:r>
            <a:endParaRPr lang="en-US" b="0" dirty="0">
              <a:latin typeface="Georgia" panose="02040502050405020303" pitchFamily="18" charset="0"/>
            </a:endParaRPr>
          </a:p>
        </p:txBody>
      </p:sp>
      <p:sp>
        <p:nvSpPr>
          <p:cNvPr id="3" name="Subtitle 2">
            <a:extLst>
              <a:ext uri="{FF2B5EF4-FFF2-40B4-BE49-F238E27FC236}">
                <a16:creationId xmlns:a16="http://schemas.microsoft.com/office/drawing/2014/main" xmlns="" id="{5C9205DF-8F5E-49F7-B00E-6F58293F5130}"/>
              </a:ext>
            </a:extLst>
          </p:cNvPr>
          <p:cNvSpPr>
            <a:spLocks noGrp="1"/>
          </p:cNvSpPr>
          <p:nvPr>
            <p:ph type="subTitle" idx="1"/>
          </p:nvPr>
        </p:nvSpPr>
        <p:spPr>
          <a:xfrm>
            <a:off x="6890492" y="4451712"/>
            <a:ext cx="4854339" cy="1625732"/>
          </a:xfrm>
        </p:spPr>
        <p:txBody>
          <a:bodyPr/>
          <a:lstStyle/>
          <a:p>
            <a:r>
              <a:rPr lang="en-US" dirty="0" smtClean="0"/>
              <a:t>Closing the </a:t>
            </a:r>
            <a:r>
              <a:rPr lang="en-US" smtClean="0"/>
              <a:t>Loop: </a:t>
            </a:r>
          </a:p>
          <a:p>
            <a:r>
              <a:rPr lang="en-US" smtClean="0"/>
              <a:t>Using </a:t>
            </a:r>
            <a:r>
              <a:rPr lang="en-US" dirty="0" smtClean="0"/>
              <a:t>Quality Matters  Course </a:t>
            </a:r>
            <a:r>
              <a:rPr lang="en-US" dirty="0" smtClean="0"/>
              <a:t>Reviews for Instructional Improvement   </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344" y="765740"/>
            <a:ext cx="6142409" cy="4096939"/>
          </a:xfrm>
          <a:prstGeom prst="rect">
            <a:avLst/>
          </a:prstGeom>
        </p:spPr>
      </p:pic>
      <p:sp>
        <p:nvSpPr>
          <p:cNvPr id="6" name="Flowchart: Alternate Process 5"/>
          <p:cNvSpPr/>
          <p:nvPr/>
        </p:nvSpPr>
        <p:spPr>
          <a:xfrm>
            <a:off x="4901032" y="227035"/>
            <a:ext cx="2133600" cy="2084173"/>
          </a:xfrm>
          <a:prstGeom prst="flowChartAlternate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14400"/>
            <a:endParaRPr lang="en-US">
              <a:solidFill>
                <a:srgbClr val="FFFFFF"/>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5267" y="344573"/>
            <a:ext cx="1465130" cy="1849095"/>
          </a:xfrm>
          <a:prstGeom prst="rect">
            <a:avLst/>
          </a:prstGeom>
        </p:spPr>
      </p:pic>
    </p:spTree>
    <p:extLst>
      <p:ext uri="{BB962C8B-B14F-4D97-AF65-F5344CB8AC3E}">
        <p14:creationId xmlns:p14="http://schemas.microsoft.com/office/powerpoint/2010/main" val="20293010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792233"/>
          </a:xfrm>
        </p:spPr>
        <p:txBody>
          <a:bodyPr/>
          <a:lstStyle/>
          <a:p>
            <a:r>
              <a:rPr lang="en-US" dirty="0" smtClean="0">
                <a:solidFill>
                  <a:schemeClr val="tx2"/>
                </a:solidFill>
              </a:rPr>
              <a:t>Case #2 – The Resistant Faculty</a:t>
            </a:r>
            <a:endParaRPr lang="en-US" dirty="0">
              <a:solidFill>
                <a:schemeClr val="tx2"/>
              </a:solidFill>
            </a:endParaRPr>
          </a:p>
        </p:txBody>
      </p:sp>
      <p:sp>
        <p:nvSpPr>
          <p:cNvPr id="3" name="Content Placeholder 2"/>
          <p:cNvSpPr>
            <a:spLocks noGrp="1"/>
          </p:cNvSpPr>
          <p:nvPr>
            <p:ph idx="1"/>
          </p:nvPr>
        </p:nvSpPr>
        <p:spPr>
          <a:xfrm>
            <a:off x="1069848" y="1342768"/>
            <a:ext cx="10058400" cy="4829432"/>
          </a:xfrm>
        </p:spPr>
        <p:txBody>
          <a:bodyPr/>
          <a:lstStyle/>
          <a:p>
            <a:pPr marL="0" indent="0">
              <a:buNone/>
            </a:pPr>
            <a:r>
              <a:rPr lang="en-US" dirty="0" smtClean="0"/>
              <a:t>Robert Coley is the only professor in the Underwater </a:t>
            </a:r>
            <a:r>
              <a:rPr lang="en-US" dirty="0" err="1" smtClean="0"/>
              <a:t>Basketweaving</a:t>
            </a:r>
            <a:r>
              <a:rPr lang="en-US" dirty="0" smtClean="0"/>
              <a:t> discipline. He asked to transform his seated course into an online delivery format. The dean granted this request. Coley met with the ID when planning the course, but the final course design did not include several of the necessary requirements. Even after several reviews by the OPC, Coley fails to make any changes. He once stated publicly that “No one will tell me how to teach my course.”</a:t>
            </a:r>
            <a:endParaRPr lang="en-US" dirty="0"/>
          </a:p>
        </p:txBody>
      </p:sp>
    </p:spTree>
    <p:extLst>
      <p:ext uri="{BB962C8B-B14F-4D97-AF65-F5344CB8AC3E}">
        <p14:creationId xmlns:p14="http://schemas.microsoft.com/office/powerpoint/2010/main" val="39633279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432325" y="3426211"/>
            <a:ext cx="2664683" cy="3431789"/>
          </a:xfrm>
          <a:prstGeom prst="rect">
            <a:avLst/>
          </a:prstGeom>
        </p:spPr>
      </p:pic>
      <p:sp>
        <p:nvSpPr>
          <p:cNvPr id="2" name="Title 1"/>
          <p:cNvSpPr>
            <a:spLocks noGrp="1"/>
          </p:cNvSpPr>
          <p:nvPr>
            <p:ph type="title"/>
          </p:nvPr>
        </p:nvSpPr>
        <p:spPr>
          <a:xfrm>
            <a:off x="1069848" y="484632"/>
            <a:ext cx="10058400" cy="792233"/>
          </a:xfrm>
        </p:spPr>
        <p:txBody>
          <a:bodyPr/>
          <a:lstStyle/>
          <a:p>
            <a:r>
              <a:rPr lang="en-US" dirty="0" smtClean="0">
                <a:solidFill>
                  <a:schemeClr val="tx2"/>
                </a:solidFill>
              </a:rPr>
              <a:t>Case #3 – The Ineffective Dean</a:t>
            </a:r>
            <a:endParaRPr lang="en-US" dirty="0">
              <a:solidFill>
                <a:schemeClr val="tx2"/>
              </a:solidFill>
            </a:endParaRPr>
          </a:p>
        </p:txBody>
      </p:sp>
      <p:sp>
        <p:nvSpPr>
          <p:cNvPr id="3" name="Content Placeholder 2"/>
          <p:cNvSpPr>
            <a:spLocks noGrp="1"/>
          </p:cNvSpPr>
          <p:nvPr>
            <p:ph idx="1"/>
          </p:nvPr>
        </p:nvSpPr>
        <p:spPr>
          <a:xfrm>
            <a:off x="1069848" y="1342768"/>
            <a:ext cx="10058400" cy="4829432"/>
          </a:xfrm>
        </p:spPr>
        <p:txBody>
          <a:bodyPr/>
          <a:lstStyle/>
          <a:p>
            <a:pPr marL="0" indent="0">
              <a:buNone/>
            </a:pPr>
            <a:r>
              <a:rPr lang="en-US" dirty="0" smtClean="0"/>
              <a:t>Russel England is a college dean. He has never taught an online course. Although copies of all reviews of online courses are shared with him, faculty from England’s college state that the reviews are never discussed with them, and in fact, the dean does not engage in a regular process of faculty evaluation period.</a:t>
            </a:r>
            <a:endParaRPr lang="en-US" dirty="0"/>
          </a:p>
        </p:txBody>
      </p:sp>
    </p:spTree>
    <p:extLst>
      <p:ext uri="{BB962C8B-B14F-4D97-AF65-F5344CB8AC3E}">
        <p14:creationId xmlns:p14="http://schemas.microsoft.com/office/powerpoint/2010/main" val="19038046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808709"/>
          </a:xfrm>
        </p:spPr>
        <p:txBody>
          <a:bodyPr/>
          <a:lstStyle/>
          <a:p>
            <a:r>
              <a:rPr lang="en-US" dirty="0" smtClean="0">
                <a:solidFill>
                  <a:schemeClr val="tx2"/>
                </a:solidFill>
              </a:rPr>
              <a:t>Necessary Weapons for a Successful Hunt</a:t>
            </a:r>
            <a:endParaRPr lang="en-US" dirty="0">
              <a:solidFill>
                <a:schemeClr val="tx2"/>
              </a:solidFill>
            </a:endParaRPr>
          </a:p>
        </p:txBody>
      </p:sp>
      <p:sp>
        <p:nvSpPr>
          <p:cNvPr id="3" name="Content Placeholder 2"/>
          <p:cNvSpPr>
            <a:spLocks noGrp="1"/>
          </p:cNvSpPr>
          <p:nvPr>
            <p:ph idx="1"/>
          </p:nvPr>
        </p:nvSpPr>
        <p:spPr>
          <a:xfrm>
            <a:off x="1069848" y="1400432"/>
            <a:ext cx="10058400" cy="4771768"/>
          </a:xfrm>
        </p:spPr>
        <p:txBody>
          <a:bodyPr/>
          <a:lstStyle/>
          <a:p>
            <a:pPr marL="0" lvl="0" indent="0">
              <a:buNone/>
            </a:pPr>
            <a:r>
              <a:rPr lang="en-US" sz="2200" dirty="0">
                <a:solidFill>
                  <a:prstClr val="black"/>
                </a:solidFill>
              </a:rPr>
              <a:t>Build Alliances with:</a:t>
            </a:r>
          </a:p>
          <a:p>
            <a:pPr lvl="0"/>
            <a:r>
              <a:rPr lang="en-US" sz="2200" dirty="0">
                <a:solidFill>
                  <a:prstClr val="black"/>
                </a:solidFill>
              </a:rPr>
              <a:t>Faculty from various disciplines</a:t>
            </a:r>
          </a:p>
          <a:p>
            <a:pPr lvl="0"/>
            <a:r>
              <a:rPr lang="en-US" sz="2200" dirty="0">
                <a:solidFill>
                  <a:prstClr val="black"/>
                </a:solidFill>
              </a:rPr>
              <a:t>Faculty and staff (ID)</a:t>
            </a:r>
          </a:p>
          <a:p>
            <a:pPr lvl="0"/>
            <a:r>
              <a:rPr lang="en-US" sz="2200" dirty="0">
                <a:solidFill>
                  <a:prstClr val="black"/>
                </a:solidFill>
              </a:rPr>
              <a:t>All levels of administration</a:t>
            </a:r>
          </a:p>
          <a:p>
            <a:pPr lvl="1"/>
            <a:r>
              <a:rPr lang="en-US" sz="2000" dirty="0">
                <a:solidFill>
                  <a:prstClr val="black"/>
                </a:solidFill>
              </a:rPr>
              <a:t>Deans</a:t>
            </a:r>
          </a:p>
          <a:p>
            <a:pPr lvl="1"/>
            <a:r>
              <a:rPr lang="en-US" sz="2000" dirty="0">
                <a:solidFill>
                  <a:prstClr val="black"/>
                </a:solidFill>
              </a:rPr>
              <a:t>Provost</a:t>
            </a:r>
          </a:p>
          <a:p>
            <a:pPr lvl="1"/>
            <a:r>
              <a:rPr lang="en-US" sz="2000" dirty="0" smtClean="0">
                <a:solidFill>
                  <a:prstClr val="black"/>
                </a:solidFill>
              </a:rPr>
              <a:t>President</a:t>
            </a:r>
          </a:p>
          <a:p>
            <a:pPr lvl="1"/>
            <a:endParaRPr lang="en-US" sz="2000" dirty="0">
              <a:solidFill>
                <a:prstClr val="black"/>
              </a:solidFill>
            </a:endParaRPr>
          </a:p>
          <a:p>
            <a:pPr marL="0" indent="0">
              <a:buNone/>
            </a:pPr>
            <a:r>
              <a:rPr lang="en-US" sz="2400" dirty="0" smtClean="0">
                <a:solidFill>
                  <a:prstClr val="black"/>
                </a:solidFill>
              </a:rPr>
              <a:t>Taking Aim with Clear Policies</a:t>
            </a:r>
          </a:p>
          <a:p>
            <a:r>
              <a:rPr lang="en-US" sz="2400" dirty="0" smtClean="0">
                <a:solidFill>
                  <a:prstClr val="black"/>
                </a:solidFill>
              </a:rPr>
              <a:t>For Online course development and review</a:t>
            </a:r>
          </a:p>
          <a:p>
            <a:r>
              <a:rPr lang="en-US" sz="2400" dirty="0" smtClean="0">
                <a:solidFill>
                  <a:prstClr val="black"/>
                </a:solidFill>
              </a:rPr>
              <a:t>For faculty evaluation, promotion, and tenure</a:t>
            </a:r>
            <a:endParaRPr lang="en-US" sz="2400" dirty="0">
              <a:solidFill>
                <a:prstClr val="black"/>
              </a:solidFill>
            </a:endParaRPr>
          </a:p>
          <a:p>
            <a:endParaRPr lang="en-US" dirty="0"/>
          </a:p>
        </p:txBody>
      </p:sp>
      <p:sp>
        <p:nvSpPr>
          <p:cNvPr id="4" name="AutoShape 2" descr="Image result for bigfoot doesn't believe in you eith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2"/>
          <a:stretch>
            <a:fillRect/>
          </a:stretch>
        </p:blipFill>
        <p:spPr>
          <a:xfrm>
            <a:off x="7611763" y="2294237"/>
            <a:ext cx="3260124" cy="3260124"/>
          </a:xfrm>
          <a:prstGeom prst="rect">
            <a:avLst/>
          </a:prstGeom>
        </p:spPr>
      </p:pic>
    </p:spTree>
    <p:extLst>
      <p:ext uri="{BB962C8B-B14F-4D97-AF65-F5344CB8AC3E}">
        <p14:creationId xmlns:p14="http://schemas.microsoft.com/office/powerpoint/2010/main" val="26902365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1ABE11BF-33A5-4653-A144-CCCBACF58C30}"/>
              </a:ext>
            </a:extLst>
          </p:cNvPr>
          <p:cNvSpPr>
            <a:spLocks noGrp="1"/>
          </p:cNvSpPr>
          <p:nvPr>
            <p:ph type="title"/>
          </p:nvPr>
        </p:nvSpPr>
        <p:spPr>
          <a:xfrm>
            <a:off x="647795" y="1281618"/>
            <a:ext cx="7342622" cy="1215566"/>
          </a:xfrm>
        </p:spPr>
        <p:txBody>
          <a:bodyPr>
            <a:normAutofit fontScale="90000"/>
          </a:bodyPr>
          <a:lstStyle/>
          <a:p>
            <a:r>
              <a:rPr lang="en-US" b="0" dirty="0">
                <a:solidFill>
                  <a:srgbClr val="1F497D"/>
                </a:solidFill>
              </a:rPr>
              <a:t>Continuing </a:t>
            </a:r>
            <a:r>
              <a:rPr lang="en-US" b="0" dirty="0" smtClean="0">
                <a:solidFill>
                  <a:srgbClr val="1F497D"/>
                </a:solidFill>
              </a:rPr>
              <a:t/>
            </a:r>
            <a:br>
              <a:rPr lang="en-US" b="0" dirty="0" smtClean="0">
                <a:solidFill>
                  <a:srgbClr val="1F497D"/>
                </a:solidFill>
              </a:rPr>
            </a:br>
            <a:r>
              <a:rPr lang="en-US" b="0" dirty="0">
                <a:solidFill>
                  <a:srgbClr val="1F497D"/>
                </a:solidFill>
              </a:rPr>
              <a:t> </a:t>
            </a:r>
            <a:r>
              <a:rPr lang="en-US" b="0" dirty="0" smtClean="0">
                <a:solidFill>
                  <a:srgbClr val="1F497D"/>
                </a:solidFill>
              </a:rPr>
              <a:t>            Challenges</a:t>
            </a:r>
            <a:endParaRPr lang="en-US" b="0" dirty="0"/>
          </a:p>
        </p:txBody>
      </p:sp>
      <p:sp>
        <p:nvSpPr>
          <p:cNvPr id="7" name="Content Placeholder 6">
            <a:extLst>
              <a:ext uri="{FF2B5EF4-FFF2-40B4-BE49-F238E27FC236}">
                <a16:creationId xmlns:a16="http://schemas.microsoft.com/office/drawing/2014/main" xmlns="" id="{2482DBEC-EE72-4155-ACC5-87E80C5606A9}"/>
              </a:ext>
            </a:extLst>
          </p:cNvPr>
          <p:cNvSpPr>
            <a:spLocks noGrp="1"/>
          </p:cNvSpPr>
          <p:nvPr>
            <p:ph idx="1"/>
          </p:nvPr>
        </p:nvSpPr>
        <p:spPr>
          <a:xfrm>
            <a:off x="936780" y="2823941"/>
            <a:ext cx="4942829" cy="2958275"/>
          </a:xfrm>
        </p:spPr>
        <p:txBody>
          <a:bodyPr>
            <a:noAutofit/>
          </a:bodyPr>
          <a:lstStyle/>
          <a:p>
            <a:pPr marL="0" lvl="0" indent="0">
              <a:lnSpc>
                <a:spcPct val="100000"/>
              </a:lnSpc>
              <a:spcBef>
                <a:spcPct val="20000"/>
              </a:spcBef>
              <a:buClrTx/>
              <a:buNone/>
            </a:pPr>
            <a:r>
              <a:rPr lang="en-US" sz="2800" dirty="0">
                <a:solidFill>
                  <a:prstClr val="black"/>
                </a:solidFill>
              </a:rPr>
              <a:t>The “stealth” online course.</a:t>
            </a:r>
          </a:p>
          <a:p>
            <a:pPr marL="0" lvl="0" indent="0">
              <a:lnSpc>
                <a:spcPct val="100000"/>
              </a:lnSpc>
              <a:spcBef>
                <a:spcPct val="20000"/>
              </a:spcBef>
              <a:buClrTx/>
              <a:buNone/>
            </a:pPr>
            <a:endParaRPr lang="en-US" sz="2800" dirty="0">
              <a:solidFill>
                <a:prstClr val="black"/>
              </a:solidFill>
            </a:endParaRPr>
          </a:p>
          <a:p>
            <a:pPr marL="0" lvl="0" indent="0">
              <a:lnSpc>
                <a:spcPct val="100000"/>
              </a:lnSpc>
              <a:spcBef>
                <a:spcPct val="20000"/>
              </a:spcBef>
              <a:buClrTx/>
              <a:buNone/>
            </a:pPr>
            <a:r>
              <a:rPr lang="en-US" sz="2800" dirty="0">
                <a:solidFill>
                  <a:prstClr val="black"/>
                </a:solidFill>
              </a:rPr>
              <a:t>How to continue quality assurance once a course meets the QM rubric.</a:t>
            </a:r>
          </a:p>
          <a:p>
            <a:pPr marL="0" lvl="0" indent="0">
              <a:lnSpc>
                <a:spcPct val="100000"/>
              </a:lnSpc>
              <a:spcBef>
                <a:spcPct val="20000"/>
              </a:spcBef>
              <a:buClrTx/>
              <a:buNone/>
            </a:pPr>
            <a:endParaRPr lang="en-US" sz="2800" dirty="0">
              <a:solidFill>
                <a:prstClr val="black"/>
              </a:solidFill>
            </a:endParaRPr>
          </a:p>
          <a:p>
            <a:pPr marL="0" lvl="0" indent="0">
              <a:lnSpc>
                <a:spcPct val="100000"/>
              </a:lnSpc>
              <a:spcBef>
                <a:spcPct val="20000"/>
              </a:spcBef>
              <a:buClrTx/>
              <a:buNone/>
            </a:pPr>
            <a:r>
              <a:rPr lang="en-US" sz="2800" dirty="0">
                <a:solidFill>
                  <a:prstClr val="black"/>
                </a:solidFill>
              </a:rPr>
              <a:t>Hybrid courses.</a:t>
            </a:r>
          </a:p>
          <a:p>
            <a:pPr lvl="0"/>
            <a:endParaRPr lang="en-US" sz="2800" dirty="0"/>
          </a:p>
        </p:txBody>
      </p:sp>
      <p:sp>
        <p:nvSpPr>
          <p:cNvPr id="12" name="Slide Number Placeholder 11">
            <a:extLst>
              <a:ext uri="{FF2B5EF4-FFF2-40B4-BE49-F238E27FC236}">
                <a16:creationId xmlns:a16="http://schemas.microsoft.com/office/drawing/2014/main" xmlns="" id="{FBA1BB58-7555-4382-B178-7ED04E137E77}"/>
              </a:ext>
            </a:extLst>
          </p:cNvPr>
          <p:cNvSpPr>
            <a:spLocks noGrp="1"/>
          </p:cNvSpPr>
          <p:nvPr>
            <p:ph type="sldNum" sz="quarter" idx="15"/>
          </p:nvPr>
        </p:nvSpPr>
        <p:spPr/>
        <p:txBody>
          <a:bodyPr/>
          <a:lstStyle/>
          <a:p>
            <a:endParaRPr lang="en-US" dirty="0">
              <a:solidFill>
                <a:srgbClr val="A5A5A5"/>
              </a:solidFill>
            </a:endParaRPr>
          </a:p>
        </p:txBody>
      </p:sp>
      <p:pic>
        <p:nvPicPr>
          <p:cNvPr id="8" name="Picture 7">
            <a:extLst>
              <a:ext uri="{FF2B5EF4-FFF2-40B4-BE49-F238E27FC236}">
                <a16:creationId xmlns:a16="http://schemas.microsoft.com/office/drawing/2014/main" xmlns="" id="{8CDC9DD1-BDF1-AA4A-9325-99D55D7340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120" y="-136525"/>
            <a:ext cx="1003300" cy="6858000"/>
          </a:xfrm>
          <a:prstGeom prst="rect">
            <a:avLst/>
          </a:prstGeom>
        </p:spPr>
      </p:pic>
      <p:sp>
        <p:nvSpPr>
          <p:cNvPr id="2" name="Rectangle 1"/>
          <p:cNvSpPr/>
          <p:nvPr/>
        </p:nvSpPr>
        <p:spPr>
          <a:xfrm rot="2389925">
            <a:off x="6812245" y="4329724"/>
            <a:ext cx="476361" cy="27829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endParaRPr>
          </a:p>
        </p:txBody>
      </p:sp>
      <p:pic>
        <p:nvPicPr>
          <p:cNvPr id="13" name="Picture Placeholder 12">
            <a:extLst>
              <a:ext uri="{FF2B5EF4-FFF2-40B4-BE49-F238E27FC236}">
                <a16:creationId xmlns:a16="http://schemas.microsoft.com/office/drawing/2014/main" xmlns="" id="{066FE296-3466-420F-AD6C-D3A37B973B7D}"/>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6419850" y="0"/>
            <a:ext cx="7165868" cy="6942353"/>
          </a:xfrm>
        </p:spPr>
      </p:pic>
    </p:spTree>
    <p:extLst>
      <p:ext uri="{BB962C8B-B14F-4D97-AF65-F5344CB8AC3E}">
        <p14:creationId xmlns:p14="http://schemas.microsoft.com/office/powerpoint/2010/main" val="186097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1ABE11BF-33A5-4653-A144-CCCBACF58C30}"/>
              </a:ext>
            </a:extLst>
          </p:cNvPr>
          <p:cNvSpPr>
            <a:spLocks noGrp="1"/>
          </p:cNvSpPr>
          <p:nvPr>
            <p:ph type="title"/>
          </p:nvPr>
        </p:nvSpPr>
        <p:spPr>
          <a:xfrm>
            <a:off x="782019" y="1255993"/>
            <a:ext cx="7342622" cy="1215566"/>
          </a:xfrm>
        </p:spPr>
        <p:txBody>
          <a:bodyPr>
            <a:normAutofit/>
          </a:bodyPr>
          <a:lstStyle/>
          <a:p>
            <a:r>
              <a:rPr lang="en-US" b="0" dirty="0" smtClean="0"/>
              <a:t>Questions?</a:t>
            </a:r>
            <a:endParaRPr lang="en-US" b="0" dirty="0"/>
          </a:p>
        </p:txBody>
      </p:sp>
      <p:sp>
        <p:nvSpPr>
          <p:cNvPr id="7" name="Content Placeholder 6">
            <a:extLst>
              <a:ext uri="{FF2B5EF4-FFF2-40B4-BE49-F238E27FC236}">
                <a16:creationId xmlns:a16="http://schemas.microsoft.com/office/drawing/2014/main" xmlns="" id="{2482DBEC-EE72-4155-ACC5-87E80C5606A9}"/>
              </a:ext>
            </a:extLst>
          </p:cNvPr>
          <p:cNvSpPr>
            <a:spLocks noGrp="1"/>
          </p:cNvSpPr>
          <p:nvPr>
            <p:ph idx="1"/>
          </p:nvPr>
        </p:nvSpPr>
        <p:spPr>
          <a:xfrm>
            <a:off x="840180" y="3113138"/>
            <a:ext cx="4942829" cy="2958275"/>
          </a:xfrm>
        </p:spPr>
        <p:txBody>
          <a:bodyPr>
            <a:normAutofit fontScale="85000" lnSpcReduction="20000"/>
          </a:bodyPr>
          <a:lstStyle/>
          <a:p>
            <a:pPr marL="342900" lvl="0" indent="-342900">
              <a:lnSpc>
                <a:spcPct val="100000"/>
              </a:lnSpc>
              <a:spcBef>
                <a:spcPct val="20000"/>
              </a:spcBef>
              <a:buClrTx/>
            </a:pPr>
            <a:r>
              <a:rPr lang="en-US" sz="3200" dirty="0">
                <a:solidFill>
                  <a:prstClr val="black"/>
                </a:solidFill>
              </a:rPr>
              <a:t>Dr. Andrea J </a:t>
            </a:r>
            <a:r>
              <a:rPr lang="en-US" sz="3200" dirty="0" err="1">
                <a:solidFill>
                  <a:prstClr val="black"/>
                </a:solidFill>
              </a:rPr>
              <a:t>Bucklew</a:t>
            </a:r>
            <a:endParaRPr lang="en-US" sz="3200" dirty="0">
              <a:solidFill>
                <a:prstClr val="black"/>
              </a:solidFill>
            </a:endParaRPr>
          </a:p>
          <a:p>
            <a:pPr marL="742950" lvl="1" indent="-285750">
              <a:lnSpc>
                <a:spcPct val="100000"/>
              </a:lnSpc>
              <a:spcBef>
                <a:spcPct val="20000"/>
              </a:spcBef>
              <a:buClrTx/>
              <a:buFont typeface="Arial" panose="020B0604020202020204" pitchFamily="34" charset="0"/>
              <a:buChar char="–"/>
            </a:pPr>
            <a:r>
              <a:rPr lang="en-US" sz="3200" dirty="0">
                <a:solidFill>
                  <a:prstClr val="black"/>
                </a:solidFill>
                <a:hlinkClick r:id="rId2"/>
              </a:rPr>
              <a:t>bucklewaj@ab.edu</a:t>
            </a:r>
            <a:r>
              <a:rPr lang="en-US" sz="3200" dirty="0">
                <a:solidFill>
                  <a:prstClr val="black"/>
                </a:solidFill>
              </a:rPr>
              <a:t>,  </a:t>
            </a:r>
            <a:endParaRPr lang="en-US" sz="3200" dirty="0" smtClean="0">
              <a:solidFill>
                <a:prstClr val="black"/>
              </a:solidFill>
            </a:endParaRPr>
          </a:p>
          <a:p>
            <a:pPr marL="742950" lvl="1" indent="-285750">
              <a:lnSpc>
                <a:spcPct val="100000"/>
              </a:lnSpc>
              <a:spcBef>
                <a:spcPct val="20000"/>
              </a:spcBef>
              <a:buClrTx/>
              <a:buFont typeface="Arial" panose="020B0604020202020204" pitchFamily="34" charset="0"/>
              <a:buChar char="–"/>
            </a:pPr>
            <a:r>
              <a:rPr lang="en-US" sz="3200" dirty="0" smtClean="0">
                <a:solidFill>
                  <a:prstClr val="black"/>
                </a:solidFill>
              </a:rPr>
              <a:t>304-457-6438</a:t>
            </a:r>
            <a:endParaRPr lang="en-US" sz="3200" dirty="0">
              <a:solidFill>
                <a:prstClr val="black"/>
              </a:solidFill>
            </a:endParaRPr>
          </a:p>
          <a:p>
            <a:pPr marL="457200" lvl="1" indent="0">
              <a:lnSpc>
                <a:spcPct val="100000"/>
              </a:lnSpc>
              <a:spcBef>
                <a:spcPct val="20000"/>
              </a:spcBef>
              <a:buClrTx/>
              <a:buNone/>
            </a:pPr>
            <a:endParaRPr lang="en-US" sz="3200" dirty="0">
              <a:solidFill>
                <a:prstClr val="black"/>
              </a:solidFill>
            </a:endParaRPr>
          </a:p>
          <a:p>
            <a:pPr marL="342900" lvl="0" indent="-342900">
              <a:lnSpc>
                <a:spcPct val="100000"/>
              </a:lnSpc>
              <a:spcBef>
                <a:spcPct val="20000"/>
              </a:spcBef>
              <a:buClrTx/>
            </a:pPr>
            <a:r>
              <a:rPr lang="en-US" sz="3200" dirty="0">
                <a:solidFill>
                  <a:prstClr val="black"/>
                </a:solidFill>
              </a:rPr>
              <a:t>Mr. Nathan Fortney</a:t>
            </a:r>
          </a:p>
          <a:p>
            <a:pPr marL="742950" lvl="1" indent="-285750">
              <a:lnSpc>
                <a:spcPct val="100000"/>
              </a:lnSpc>
              <a:spcBef>
                <a:spcPct val="20000"/>
              </a:spcBef>
              <a:buClrTx/>
              <a:buFont typeface="Arial" panose="020B0604020202020204" pitchFamily="34" charset="0"/>
              <a:buChar char="–"/>
            </a:pPr>
            <a:r>
              <a:rPr lang="en-US" sz="3200" dirty="0">
                <a:solidFill>
                  <a:prstClr val="black"/>
                </a:solidFill>
                <a:hlinkClick r:id="rId3"/>
              </a:rPr>
              <a:t>fortneynd@ab.edu</a:t>
            </a:r>
            <a:r>
              <a:rPr lang="en-US" sz="3200" dirty="0">
                <a:solidFill>
                  <a:prstClr val="black"/>
                </a:solidFill>
              </a:rPr>
              <a:t>,  </a:t>
            </a:r>
            <a:endParaRPr lang="en-US" sz="3200" dirty="0" smtClean="0">
              <a:solidFill>
                <a:prstClr val="black"/>
              </a:solidFill>
            </a:endParaRPr>
          </a:p>
          <a:p>
            <a:pPr marL="742950" lvl="1" indent="-285750">
              <a:lnSpc>
                <a:spcPct val="100000"/>
              </a:lnSpc>
              <a:spcBef>
                <a:spcPct val="20000"/>
              </a:spcBef>
              <a:buClrTx/>
              <a:buFont typeface="Arial" panose="020B0604020202020204" pitchFamily="34" charset="0"/>
              <a:buChar char="–"/>
            </a:pPr>
            <a:r>
              <a:rPr lang="en-US" sz="3200" dirty="0" smtClean="0">
                <a:solidFill>
                  <a:prstClr val="black"/>
                </a:solidFill>
              </a:rPr>
              <a:t>304-457-6350</a:t>
            </a:r>
            <a:endParaRPr lang="en-US" sz="3200" dirty="0">
              <a:solidFill>
                <a:prstClr val="black"/>
              </a:solidFill>
            </a:endParaRPr>
          </a:p>
          <a:p>
            <a:pPr marL="0" indent="0">
              <a:buNone/>
            </a:pPr>
            <a:endParaRPr lang="en-US" dirty="0"/>
          </a:p>
        </p:txBody>
      </p:sp>
      <p:sp>
        <p:nvSpPr>
          <p:cNvPr id="12" name="Slide Number Placeholder 11">
            <a:extLst>
              <a:ext uri="{FF2B5EF4-FFF2-40B4-BE49-F238E27FC236}">
                <a16:creationId xmlns:a16="http://schemas.microsoft.com/office/drawing/2014/main" xmlns="" id="{FBA1BB58-7555-4382-B178-7ED04E137E77}"/>
              </a:ext>
            </a:extLst>
          </p:cNvPr>
          <p:cNvSpPr>
            <a:spLocks noGrp="1"/>
          </p:cNvSpPr>
          <p:nvPr>
            <p:ph type="sldNum" sz="quarter" idx="15"/>
          </p:nvPr>
        </p:nvSpPr>
        <p:spPr/>
        <p:txBody>
          <a:bodyPr/>
          <a:lstStyle/>
          <a:p>
            <a:endParaRPr lang="en-US" dirty="0">
              <a:solidFill>
                <a:srgbClr val="A5A5A5"/>
              </a:solidFill>
            </a:endParaRPr>
          </a:p>
        </p:txBody>
      </p:sp>
      <p:pic>
        <p:nvPicPr>
          <p:cNvPr id="8" name="Picture 7">
            <a:extLst>
              <a:ext uri="{FF2B5EF4-FFF2-40B4-BE49-F238E27FC236}">
                <a16:creationId xmlns:a16="http://schemas.microsoft.com/office/drawing/2014/main" xmlns="" id="{8CDC9DD1-BDF1-AA4A-9325-99D55D7340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120" y="-136525"/>
            <a:ext cx="1003300" cy="6858000"/>
          </a:xfrm>
          <a:prstGeom prst="rect">
            <a:avLst/>
          </a:prstGeom>
        </p:spPr>
      </p:pic>
      <p:sp>
        <p:nvSpPr>
          <p:cNvPr id="2" name="Rectangle 1"/>
          <p:cNvSpPr/>
          <p:nvPr/>
        </p:nvSpPr>
        <p:spPr>
          <a:xfrm rot="2389925">
            <a:off x="6812245" y="4329724"/>
            <a:ext cx="476361" cy="27829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endParaRPr>
          </a:p>
        </p:txBody>
      </p:sp>
      <p:pic>
        <p:nvPicPr>
          <p:cNvPr id="13" name="Picture Placeholder 12">
            <a:extLst>
              <a:ext uri="{FF2B5EF4-FFF2-40B4-BE49-F238E27FC236}">
                <a16:creationId xmlns:a16="http://schemas.microsoft.com/office/drawing/2014/main" xmlns="" id="{066FE296-3466-420F-AD6C-D3A37B973B7D}"/>
              </a:ext>
            </a:extLst>
          </p:cNvPr>
          <p:cNvPicPr>
            <a:picLocks noGrp="1" noChangeAspect="1"/>
          </p:cNvPicPr>
          <p:nvPr>
            <p:ph type="pic" sz="quarter" idx="10"/>
          </p:nvPr>
        </p:nvPicPr>
        <p:blipFill>
          <a:blip r:embed="rId5">
            <a:extLst>
              <a:ext uri="{28A0092B-C50C-407E-A947-70E740481C1C}">
                <a14:useLocalDpi xmlns:a14="http://schemas.microsoft.com/office/drawing/2010/main" val="0"/>
              </a:ext>
            </a:extLst>
          </a:blip>
          <a:stretch>
            <a:fillRect/>
          </a:stretch>
        </p:blipFill>
        <p:spPr>
          <a:xfrm>
            <a:off x="6419850" y="0"/>
            <a:ext cx="7165868" cy="6942353"/>
          </a:xfrm>
        </p:spPr>
      </p:pic>
    </p:spTree>
    <p:extLst>
      <p:ext uri="{BB962C8B-B14F-4D97-AF65-F5344CB8AC3E}">
        <p14:creationId xmlns:p14="http://schemas.microsoft.com/office/powerpoint/2010/main" val="660115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1ABE11BF-33A5-4653-A144-CCCBACF58C30}"/>
              </a:ext>
            </a:extLst>
          </p:cNvPr>
          <p:cNvSpPr>
            <a:spLocks noGrp="1"/>
          </p:cNvSpPr>
          <p:nvPr>
            <p:ph type="title"/>
          </p:nvPr>
        </p:nvSpPr>
        <p:spPr>
          <a:xfrm>
            <a:off x="782019" y="1255993"/>
            <a:ext cx="7342622" cy="1215566"/>
          </a:xfrm>
        </p:spPr>
        <p:txBody>
          <a:bodyPr/>
          <a:lstStyle/>
          <a:p>
            <a:r>
              <a:rPr lang="en-US" b="0" dirty="0" smtClean="0">
                <a:latin typeface="Georgia" panose="02040502050405020303" pitchFamily="18" charset="0"/>
              </a:rPr>
              <a:t>The Hunt Begins</a:t>
            </a:r>
            <a:endParaRPr lang="en-US" b="0" dirty="0">
              <a:latin typeface="Georgia" panose="02040502050405020303" pitchFamily="18" charset="0"/>
            </a:endParaRPr>
          </a:p>
        </p:txBody>
      </p:sp>
      <p:sp>
        <p:nvSpPr>
          <p:cNvPr id="9" name="Text Placeholder 8">
            <a:extLst>
              <a:ext uri="{FF2B5EF4-FFF2-40B4-BE49-F238E27FC236}">
                <a16:creationId xmlns:a16="http://schemas.microsoft.com/office/drawing/2014/main" xmlns="" id="{53469036-D1FB-4164-96AE-B6D8CECCFC96}"/>
              </a:ext>
            </a:extLst>
          </p:cNvPr>
          <p:cNvSpPr>
            <a:spLocks noGrp="1"/>
          </p:cNvSpPr>
          <p:nvPr>
            <p:ph type="body" sz="quarter" idx="13"/>
          </p:nvPr>
        </p:nvSpPr>
        <p:spPr>
          <a:xfrm>
            <a:off x="984460" y="2487901"/>
            <a:ext cx="7342631" cy="608895"/>
          </a:xfrm>
        </p:spPr>
        <p:txBody>
          <a:bodyPr/>
          <a:lstStyle/>
          <a:p>
            <a:r>
              <a:rPr lang="en-US" dirty="0" smtClean="0"/>
              <a:t>Surveying the Hunting Ground</a:t>
            </a:r>
            <a:endParaRPr lang="en-US" dirty="0"/>
          </a:p>
        </p:txBody>
      </p:sp>
      <p:sp>
        <p:nvSpPr>
          <p:cNvPr id="7" name="Content Placeholder 6">
            <a:extLst>
              <a:ext uri="{FF2B5EF4-FFF2-40B4-BE49-F238E27FC236}">
                <a16:creationId xmlns:a16="http://schemas.microsoft.com/office/drawing/2014/main" xmlns="" id="{2482DBEC-EE72-4155-ACC5-87E80C5606A9}"/>
              </a:ext>
            </a:extLst>
          </p:cNvPr>
          <p:cNvSpPr>
            <a:spLocks noGrp="1"/>
          </p:cNvSpPr>
          <p:nvPr>
            <p:ph idx="1"/>
          </p:nvPr>
        </p:nvSpPr>
        <p:spPr>
          <a:xfrm>
            <a:off x="782019" y="3197028"/>
            <a:ext cx="4942829" cy="2958275"/>
          </a:xfrm>
        </p:spPr>
        <p:txBody>
          <a:bodyPr>
            <a:normAutofit lnSpcReduction="10000"/>
          </a:bodyPr>
          <a:lstStyle/>
          <a:p>
            <a:pPr marL="0" indent="0">
              <a:buNone/>
            </a:pPr>
            <a:r>
              <a:rPr lang="en-US" dirty="0"/>
              <a:t>Alderson Broaddus University</a:t>
            </a:r>
          </a:p>
          <a:p>
            <a:r>
              <a:rPr lang="en-US" dirty="0"/>
              <a:t>Private, faith based university in north central West Virginia</a:t>
            </a:r>
          </a:p>
          <a:p>
            <a:r>
              <a:rPr lang="en-US" dirty="0"/>
              <a:t>1000 students, up from 650 in 2012</a:t>
            </a:r>
          </a:p>
          <a:p>
            <a:r>
              <a:rPr lang="en-US" dirty="0"/>
              <a:t>Approximately 70% are students athletes</a:t>
            </a:r>
          </a:p>
          <a:p>
            <a:r>
              <a:rPr lang="en-US" dirty="0"/>
              <a:t>From </a:t>
            </a:r>
            <a:r>
              <a:rPr lang="en-US" dirty="0" smtClean="0"/>
              <a:t>35 states </a:t>
            </a:r>
            <a:r>
              <a:rPr lang="en-US" dirty="0"/>
              <a:t>and </a:t>
            </a:r>
            <a:r>
              <a:rPr lang="en-US" dirty="0" smtClean="0"/>
              <a:t>19 foreign </a:t>
            </a:r>
            <a:r>
              <a:rPr lang="en-US" dirty="0"/>
              <a:t>countries</a:t>
            </a:r>
          </a:p>
          <a:p>
            <a:pPr lvl="0"/>
            <a:endParaRPr lang="en-US" dirty="0"/>
          </a:p>
        </p:txBody>
      </p:sp>
      <p:sp>
        <p:nvSpPr>
          <p:cNvPr id="12" name="Slide Number Placeholder 11">
            <a:extLst>
              <a:ext uri="{FF2B5EF4-FFF2-40B4-BE49-F238E27FC236}">
                <a16:creationId xmlns:a16="http://schemas.microsoft.com/office/drawing/2014/main" xmlns="" id="{FBA1BB58-7555-4382-B178-7ED04E137E77}"/>
              </a:ext>
            </a:extLst>
          </p:cNvPr>
          <p:cNvSpPr>
            <a:spLocks noGrp="1"/>
          </p:cNvSpPr>
          <p:nvPr>
            <p:ph type="sldNum" sz="quarter" idx="15"/>
          </p:nvPr>
        </p:nvSpPr>
        <p:spPr/>
        <p:txBody>
          <a:bodyPr/>
          <a:lstStyle/>
          <a:p>
            <a:endParaRPr lang="en-US" dirty="0">
              <a:solidFill>
                <a:srgbClr val="A5A5A5"/>
              </a:solidFill>
            </a:endParaRPr>
          </a:p>
        </p:txBody>
      </p:sp>
      <p:pic>
        <p:nvPicPr>
          <p:cNvPr id="8" name="Picture 7">
            <a:extLst>
              <a:ext uri="{FF2B5EF4-FFF2-40B4-BE49-F238E27FC236}">
                <a16:creationId xmlns:a16="http://schemas.microsoft.com/office/drawing/2014/main" xmlns="" id="{8CDC9DD1-BDF1-AA4A-9325-99D55D7340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120" y="-136525"/>
            <a:ext cx="1003300" cy="6858000"/>
          </a:xfrm>
          <a:prstGeom prst="rect">
            <a:avLst/>
          </a:prstGeom>
        </p:spPr>
      </p:pic>
      <p:sp>
        <p:nvSpPr>
          <p:cNvPr id="2" name="Rectangle 1"/>
          <p:cNvSpPr/>
          <p:nvPr/>
        </p:nvSpPr>
        <p:spPr>
          <a:xfrm rot="2389925">
            <a:off x="6812245" y="4329724"/>
            <a:ext cx="476361" cy="27829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endParaRPr>
          </a:p>
        </p:txBody>
      </p:sp>
      <p:pic>
        <p:nvPicPr>
          <p:cNvPr id="13" name="Picture Placeholder 12">
            <a:extLst>
              <a:ext uri="{FF2B5EF4-FFF2-40B4-BE49-F238E27FC236}">
                <a16:creationId xmlns:a16="http://schemas.microsoft.com/office/drawing/2014/main" xmlns="" id="{066FE296-3466-420F-AD6C-D3A37B973B7D}"/>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6419850" y="0"/>
            <a:ext cx="7165868" cy="6942353"/>
          </a:xfrm>
        </p:spPr>
      </p:pic>
    </p:spTree>
    <p:extLst>
      <p:ext uri="{BB962C8B-B14F-4D97-AF65-F5344CB8AC3E}">
        <p14:creationId xmlns:p14="http://schemas.microsoft.com/office/powerpoint/2010/main" val="3089003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3">
            <a:extLst>
              <a:ext uri="{FF2B5EF4-FFF2-40B4-BE49-F238E27FC236}">
                <a16:creationId xmlns:a16="http://schemas.microsoft.com/office/drawing/2014/main" xmlns="" id="{1ABD613F-111C-41D6-9F8E-8B2C42A5E047}"/>
              </a:ext>
            </a:extLst>
          </p:cNvPr>
          <p:cNvSpPr>
            <a:spLocks noGrp="1"/>
          </p:cNvSpPr>
          <p:nvPr>
            <p:ph type="title"/>
          </p:nvPr>
        </p:nvSpPr>
        <p:spPr>
          <a:xfrm>
            <a:off x="700633" y="1066930"/>
            <a:ext cx="7342622" cy="1215566"/>
          </a:xfrm>
        </p:spPr>
        <p:txBody>
          <a:bodyPr/>
          <a:lstStyle/>
          <a:p>
            <a:r>
              <a:rPr lang="en-US" b="0" dirty="0" smtClean="0">
                <a:latin typeface="Georgia" panose="02040502050405020303" pitchFamily="18" charset="0"/>
              </a:rPr>
              <a:t>The Need for Data</a:t>
            </a:r>
            <a:endParaRPr lang="en-US" b="0" dirty="0">
              <a:latin typeface="Georgia" panose="02040502050405020303" pitchFamily="18" charset="0"/>
            </a:endParaRPr>
          </a:p>
        </p:txBody>
      </p:sp>
      <p:sp>
        <p:nvSpPr>
          <p:cNvPr id="43" name="Text Placeholder 8">
            <a:extLst>
              <a:ext uri="{FF2B5EF4-FFF2-40B4-BE49-F238E27FC236}">
                <a16:creationId xmlns:a16="http://schemas.microsoft.com/office/drawing/2014/main" xmlns="" id="{EA7C22CB-613A-4C0B-90B3-4A405F793D3C}"/>
              </a:ext>
            </a:extLst>
          </p:cNvPr>
          <p:cNvSpPr>
            <a:spLocks noGrp="1"/>
          </p:cNvSpPr>
          <p:nvPr>
            <p:ph type="body" sz="quarter" idx="13"/>
          </p:nvPr>
        </p:nvSpPr>
        <p:spPr>
          <a:xfrm>
            <a:off x="840677" y="2251966"/>
            <a:ext cx="7342621" cy="608895"/>
          </a:xfrm>
        </p:spPr>
        <p:txBody>
          <a:bodyPr/>
          <a:lstStyle/>
          <a:p>
            <a:r>
              <a:rPr lang="en-US" dirty="0" smtClean="0">
                <a:latin typeface="Georgia" panose="02040502050405020303" pitchFamily="18" charset="0"/>
              </a:rPr>
              <a:t>And a QA Process </a:t>
            </a:r>
            <a:endParaRPr lang="en-US" dirty="0">
              <a:latin typeface="Georgia" panose="02040502050405020303" pitchFamily="18" charset="0"/>
            </a:endParaRPr>
          </a:p>
        </p:txBody>
      </p:sp>
      <p:sp>
        <p:nvSpPr>
          <p:cNvPr id="42" name="Content Placeholder 6">
            <a:extLst>
              <a:ext uri="{FF2B5EF4-FFF2-40B4-BE49-F238E27FC236}">
                <a16:creationId xmlns:a16="http://schemas.microsoft.com/office/drawing/2014/main" xmlns="" id="{55EACD59-7C51-4810-94C6-BCB4D12346DC}"/>
              </a:ext>
            </a:extLst>
          </p:cNvPr>
          <p:cNvSpPr>
            <a:spLocks noGrp="1"/>
          </p:cNvSpPr>
          <p:nvPr>
            <p:ph idx="1"/>
          </p:nvPr>
        </p:nvSpPr>
        <p:spPr>
          <a:xfrm>
            <a:off x="935897" y="3093627"/>
            <a:ext cx="5703028" cy="3085651"/>
          </a:xfrm>
        </p:spPr>
        <p:txBody>
          <a:bodyPr>
            <a:normAutofit/>
          </a:bodyPr>
          <a:lstStyle/>
          <a:p>
            <a:pPr marL="0" indent="0">
              <a:buNone/>
            </a:pPr>
            <a:endParaRPr lang="en-US" sz="2900" dirty="0" smtClean="0"/>
          </a:p>
          <a:p>
            <a:pPr marL="0" indent="0">
              <a:buNone/>
            </a:pPr>
            <a:endParaRPr lang="en-US" sz="2900" dirty="0"/>
          </a:p>
          <a:p>
            <a:pPr lvl="0"/>
            <a:endParaRPr lang="en-US" dirty="0"/>
          </a:p>
        </p:txBody>
      </p:sp>
      <p:sp>
        <p:nvSpPr>
          <p:cNvPr id="10" name="Slide Number Placeholder 9">
            <a:extLst>
              <a:ext uri="{FF2B5EF4-FFF2-40B4-BE49-F238E27FC236}">
                <a16:creationId xmlns:a16="http://schemas.microsoft.com/office/drawing/2014/main" xmlns="" id="{A267D224-5586-43DC-82CA-8605E158298B}"/>
              </a:ext>
            </a:extLst>
          </p:cNvPr>
          <p:cNvSpPr>
            <a:spLocks noGrp="1"/>
          </p:cNvSpPr>
          <p:nvPr>
            <p:ph type="sldNum" sz="quarter" idx="16"/>
          </p:nvPr>
        </p:nvSpPr>
        <p:spPr/>
        <p:txBody>
          <a:bodyPr/>
          <a:lstStyle/>
          <a:p>
            <a:fld id="{8699F50C-BE38-4BD0-BA84-9B090E1F2B9B}" type="slidenum">
              <a:rPr lang="en-US" smtClean="0">
                <a:solidFill>
                  <a:srgbClr val="A5A5A5"/>
                </a:solidFill>
              </a:rPr>
              <a:pPr/>
              <a:t>3</a:t>
            </a:fld>
            <a:endParaRPr lang="en-US" dirty="0">
              <a:solidFill>
                <a:srgbClr val="A5A5A5"/>
              </a:solidFill>
            </a:endParaRPr>
          </a:p>
        </p:txBody>
      </p:sp>
      <p:sp>
        <p:nvSpPr>
          <p:cNvPr id="2" name="Rectangle 1"/>
          <p:cNvSpPr/>
          <p:nvPr/>
        </p:nvSpPr>
        <p:spPr>
          <a:xfrm>
            <a:off x="10873946" y="131805"/>
            <a:ext cx="1112108" cy="7249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endParaRPr>
          </a:p>
        </p:txBody>
      </p:sp>
      <p:pic>
        <p:nvPicPr>
          <p:cNvPr id="9" name="Picture 8">
            <a:extLst>
              <a:ext uri="{FF2B5EF4-FFF2-40B4-BE49-F238E27FC236}">
                <a16:creationId xmlns:a16="http://schemas.microsoft.com/office/drawing/2014/main" xmlns="" id="{8CDC9DD1-BDF1-AA4A-9325-99D55D7340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792" y="-107091"/>
            <a:ext cx="1003300" cy="6858000"/>
          </a:xfrm>
          <a:prstGeom prst="rect">
            <a:avLst/>
          </a:prstGeom>
        </p:spPr>
      </p:pic>
      <p:sp>
        <p:nvSpPr>
          <p:cNvPr id="3" name="AutoShape 2" descr="Image result for alderson broaddus universit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a:solidFill>
                <a:srgbClr val="3F3F3F"/>
              </a:solidFill>
            </a:endParaRPr>
          </a:p>
        </p:txBody>
      </p:sp>
      <p:pic>
        <p:nvPicPr>
          <p:cNvPr id="11" name="Picture Placeholder 10"/>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13105" r="13105"/>
          <a:stretch>
            <a:fillRect/>
          </a:stretch>
        </p:blipFill>
        <p:spPr>
          <a:xfrm>
            <a:off x="6115051" y="1435100"/>
            <a:ext cx="6373002" cy="5422900"/>
          </a:xfrm>
        </p:spPr>
      </p:pic>
      <p:sp>
        <p:nvSpPr>
          <p:cNvPr id="5" name="Rectangle 4"/>
          <p:cNvSpPr/>
          <p:nvPr/>
        </p:nvSpPr>
        <p:spPr>
          <a:xfrm>
            <a:off x="840677" y="2790648"/>
            <a:ext cx="6096000" cy="3508653"/>
          </a:xfrm>
          <a:prstGeom prst="rect">
            <a:avLst/>
          </a:prstGeom>
        </p:spPr>
        <p:txBody>
          <a:bodyPr>
            <a:spAutoFit/>
          </a:bodyPr>
          <a:lstStyle/>
          <a:p>
            <a:r>
              <a:rPr lang="en-US" sz="2800" dirty="0"/>
              <a:t>Recent but rapid increase in Online Learning</a:t>
            </a:r>
          </a:p>
          <a:p>
            <a:pPr lvl="1"/>
            <a:r>
              <a:rPr lang="en-US" sz="2800" dirty="0"/>
              <a:t>2013-2014: 9 online </a:t>
            </a:r>
            <a:r>
              <a:rPr lang="en-US" sz="2800" dirty="0" smtClean="0"/>
              <a:t>courses</a:t>
            </a:r>
            <a:endParaRPr lang="en-US" sz="2400" dirty="0"/>
          </a:p>
          <a:p>
            <a:pPr lvl="1"/>
            <a:r>
              <a:rPr lang="en-US" sz="2800" dirty="0"/>
              <a:t>2018-2019:</a:t>
            </a:r>
          </a:p>
          <a:p>
            <a:pPr lvl="2"/>
            <a:r>
              <a:rPr lang="en-US" dirty="0"/>
              <a:t>2 Fully online degree programs</a:t>
            </a:r>
          </a:p>
          <a:p>
            <a:pPr lvl="2"/>
            <a:r>
              <a:rPr lang="en-US" dirty="0"/>
              <a:t>Summer – 40 online course sections</a:t>
            </a:r>
          </a:p>
          <a:p>
            <a:pPr lvl="2"/>
            <a:r>
              <a:rPr lang="en-US" dirty="0"/>
              <a:t>89% of all summer course </a:t>
            </a:r>
            <a:r>
              <a:rPr lang="en-US" dirty="0" smtClean="0"/>
              <a:t>offerings</a:t>
            </a:r>
            <a:endParaRPr lang="en-US" sz="2400" dirty="0"/>
          </a:p>
          <a:p>
            <a:r>
              <a:rPr lang="en-US" sz="2800" dirty="0"/>
              <a:t>Integration of QM standards into seated course delivery</a:t>
            </a:r>
          </a:p>
        </p:txBody>
      </p:sp>
    </p:spTree>
    <p:extLst>
      <p:ext uri="{BB962C8B-B14F-4D97-AF65-F5344CB8AC3E}">
        <p14:creationId xmlns:p14="http://schemas.microsoft.com/office/powerpoint/2010/main" val="398133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2227" y="253972"/>
            <a:ext cx="10058400" cy="800471"/>
          </a:xfrm>
        </p:spPr>
        <p:txBody>
          <a:bodyPr/>
          <a:lstStyle/>
          <a:p>
            <a:r>
              <a:rPr lang="en-US" dirty="0" smtClean="0">
                <a:solidFill>
                  <a:schemeClr val="tx2"/>
                </a:solidFill>
              </a:rPr>
              <a:t>Online Programming Committee</a:t>
            </a:r>
            <a:endParaRPr lang="en-US" dirty="0">
              <a:solidFill>
                <a:schemeClr val="tx2"/>
              </a:solidFill>
            </a:endParaRPr>
          </a:p>
        </p:txBody>
      </p:sp>
      <p:sp>
        <p:nvSpPr>
          <p:cNvPr id="3" name="Content Placeholder 2"/>
          <p:cNvSpPr>
            <a:spLocks noGrp="1"/>
          </p:cNvSpPr>
          <p:nvPr>
            <p:ph idx="1"/>
          </p:nvPr>
        </p:nvSpPr>
        <p:spPr>
          <a:xfrm>
            <a:off x="1152227" y="1054443"/>
            <a:ext cx="10058400" cy="4887097"/>
          </a:xfrm>
        </p:spPr>
        <p:txBody>
          <a:bodyPr/>
          <a:lstStyle/>
          <a:p>
            <a:pPr marL="0" indent="0">
              <a:buNone/>
            </a:pPr>
            <a:r>
              <a:rPr lang="en-US" sz="2800" dirty="0" smtClean="0"/>
              <a:t>Responsibility:</a:t>
            </a:r>
          </a:p>
          <a:p>
            <a:r>
              <a:rPr lang="en-US" sz="2800" dirty="0" smtClean="0"/>
              <a:t>Establish guidelines and policy for online education</a:t>
            </a:r>
          </a:p>
          <a:p>
            <a:r>
              <a:rPr lang="en-US" sz="2800" dirty="0" smtClean="0"/>
              <a:t>Monitor the design and development of online courses</a:t>
            </a:r>
          </a:p>
          <a:p>
            <a:r>
              <a:rPr lang="en-US" sz="2800" dirty="0" smtClean="0"/>
              <a:t>Collect, analyze, and interpret data on course delivery to ensure a quality learning environment.</a:t>
            </a:r>
          </a:p>
          <a:p>
            <a:endParaRPr lang="en-US" sz="2800" dirty="0"/>
          </a:p>
          <a:p>
            <a:pPr marL="0" indent="0">
              <a:buNone/>
            </a:pPr>
            <a:r>
              <a:rPr lang="en-US" sz="2800" dirty="0" smtClean="0"/>
              <a:t>Composition:</a:t>
            </a:r>
          </a:p>
          <a:p>
            <a:r>
              <a:rPr lang="en-US" sz="2800" dirty="0" smtClean="0"/>
              <a:t>Online administrator, Instructional Designer, Director of IT, one representative from each college on 2 year rotating terms.</a:t>
            </a:r>
          </a:p>
          <a:p>
            <a:r>
              <a:rPr lang="en-US" sz="2800" dirty="0" smtClean="0"/>
              <a:t>All are Quality Matters trained.</a:t>
            </a:r>
            <a:endParaRPr lang="en-US" sz="2800" dirty="0"/>
          </a:p>
        </p:txBody>
      </p:sp>
    </p:spTree>
    <p:extLst>
      <p:ext uri="{BB962C8B-B14F-4D97-AF65-F5344CB8AC3E}">
        <p14:creationId xmlns:p14="http://schemas.microsoft.com/office/powerpoint/2010/main" val="7842262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800471"/>
          </a:xfrm>
        </p:spPr>
        <p:txBody>
          <a:bodyPr/>
          <a:lstStyle/>
          <a:p>
            <a:r>
              <a:rPr lang="en-US" dirty="0" smtClean="0">
                <a:solidFill>
                  <a:schemeClr val="tx2"/>
                </a:solidFill>
              </a:rPr>
              <a:t>Internal Course Review process</a:t>
            </a:r>
            <a:endParaRPr lang="en-US" dirty="0">
              <a:solidFill>
                <a:schemeClr val="tx2"/>
              </a:solidFill>
            </a:endParaRPr>
          </a:p>
        </p:txBody>
      </p:sp>
      <p:sp>
        <p:nvSpPr>
          <p:cNvPr id="3" name="Content Placeholder 2"/>
          <p:cNvSpPr>
            <a:spLocks noGrp="1"/>
          </p:cNvSpPr>
          <p:nvPr>
            <p:ph idx="1"/>
          </p:nvPr>
        </p:nvSpPr>
        <p:spPr>
          <a:xfrm>
            <a:off x="1069848" y="1285103"/>
            <a:ext cx="10058400" cy="4887097"/>
          </a:xfrm>
        </p:spPr>
        <p:txBody>
          <a:bodyPr/>
          <a:lstStyle/>
          <a:p>
            <a:pPr marL="0" indent="0">
              <a:buNone/>
            </a:pPr>
            <a:r>
              <a:rPr lang="en-US" u="sng" dirty="0" smtClean="0"/>
              <a:t>Based on QM:</a:t>
            </a:r>
          </a:p>
          <a:p>
            <a:r>
              <a:rPr lang="en-US" dirty="0" smtClean="0"/>
              <a:t>3 </a:t>
            </a:r>
            <a:r>
              <a:rPr lang="en-US" dirty="0"/>
              <a:t>person team (2 needed to </a:t>
            </a:r>
            <a:r>
              <a:rPr lang="en-US" dirty="0" smtClean="0"/>
              <a:t>meet)</a:t>
            </a:r>
          </a:p>
          <a:p>
            <a:pPr lvl="1"/>
            <a:r>
              <a:rPr lang="en-US" dirty="0" smtClean="0"/>
              <a:t>Online administrator, ID, 1 committee member.</a:t>
            </a:r>
          </a:p>
          <a:p>
            <a:r>
              <a:rPr lang="en-US" dirty="0" smtClean="0"/>
              <a:t>Only mature courses are reviewed</a:t>
            </a:r>
          </a:p>
          <a:p>
            <a:pPr marL="0" indent="0">
              <a:buNone/>
            </a:pPr>
            <a:r>
              <a:rPr lang="en-US" u="sng" dirty="0" smtClean="0"/>
              <a:t>How we differ:</a:t>
            </a:r>
          </a:p>
          <a:p>
            <a:r>
              <a:rPr lang="en-US" dirty="0" smtClean="0"/>
              <a:t>All standards are reviewed even if Standard 2 is not met.</a:t>
            </a:r>
          </a:p>
          <a:p>
            <a:r>
              <a:rPr lang="en-US" dirty="0" smtClean="0"/>
              <a:t>No subject matter expert</a:t>
            </a:r>
          </a:p>
          <a:p>
            <a:r>
              <a:rPr lang="en-US" dirty="0" smtClean="0"/>
              <a:t>Spreadsheet for feedback</a:t>
            </a:r>
          </a:p>
          <a:p>
            <a:endParaRPr lang="en-US" dirty="0" smtClean="0"/>
          </a:p>
          <a:p>
            <a:pPr marL="0" indent="0">
              <a:buNone/>
            </a:pPr>
            <a:endParaRPr lang="en-US" dirty="0"/>
          </a:p>
        </p:txBody>
      </p:sp>
    </p:spTree>
    <p:extLst>
      <p:ext uri="{BB962C8B-B14F-4D97-AF65-F5344CB8AC3E}">
        <p14:creationId xmlns:p14="http://schemas.microsoft.com/office/powerpoint/2010/main" val="26890191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792233"/>
          </a:xfrm>
        </p:spPr>
        <p:txBody>
          <a:bodyPr/>
          <a:lstStyle/>
          <a:p>
            <a:r>
              <a:rPr lang="en-US" dirty="0" smtClean="0">
                <a:solidFill>
                  <a:schemeClr val="tx2"/>
                </a:solidFill>
              </a:rPr>
              <a:t>The Spreadsheet</a:t>
            </a:r>
            <a:endParaRPr lang="en-US" dirty="0">
              <a:solidFill>
                <a:schemeClr val="tx2"/>
              </a:solidFill>
            </a:endParaRPr>
          </a:p>
        </p:txBody>
      </p:sp>
      <p:sp>
        <p:nvSpPr>
          <p:cNvPr id="3" name="Content Placeholder 2"/>
          <p:cNvSpPr>
            <a:spLocks noGrp="1"/>
          </p:cNvSpPr>
          <p:nvPr>
            <p:ph idx="1"/>
          </p:nvPr>
        </p:nvSpPr>
        <p:spPr>
          <a:xfrm>
            <a:off x="1069848" y="1342768"/>
            <a:ext cx="10058400" cy="4829432"/>
          </a:xfrm>
        </p:spPr>
        <p:txBody>
          <a:bodyPr/>
          <a:lstStyle/>
          <a:p>
            <a:r>
              <a:rPr lang="en-US" dirty="0" smtClean="0"/>
              <a:t>Total of all 3 reviews: raw scores and feedback.</a:t>
            </a:r>
          </a:p>
          <a:p>
            <a:pPr lvl="1"/>
            <a:r>
              <a:rPr lang="en-US" dirty="0" smtClean="0"/>
              <a:t>Cost-effective, easy-to-follow, familiar Excel format</a:t>
            </a:r>
          </a:p>
          <a:p>
            <a:endParaRPr lang="en-US" dirty="0"/>
          </a:p>
          <a:p>
            <a:r>
              <a:rPr lang="en-US" dirty="0" smtClean="0"/>
              <a:t>Copies sent to faculty and Dean/Chair</a:t>
            </a:r>
          </a:p>
          <a:p>
            <a:pPr lvl="1"/>
            <a:r>
              <a:rPr lang="en-US" dirty="0" smtClean="0"/>
              <a:t>Must have collaboration with others in Academic Leadership</a:t>
            </a:r>
          </a:p>
          <a:p>
            <a:pPr lvl="1"/>
            <a:r>
              <a:rPr lang="en-US" dirty="0" smtClean="0"/>
              <a:t>All deans now required to complete APPQMR</a:t>
            </a:r>
          </a:p>
          <a:p>
            <a:pPr lvl="1"/>
            <a:r>
              <a:rPr lang="en-US" dirty="0" smtClean="0"/>
              <a:t>QM reviews should be part of annual faculty evaluation process.</a:t>
            </a:r>
            <a:endParaRPr lang="en-US" dirty="0"/>
          </a:p>
        </p:txBody>
      </p:sp>
    </p:spTree>
    <p:extLst>
      <p:ext uri="{BB962C8B-B14F-4D97-AF65-F5344CB8AC3E}">
        <p14:creationId xmlns:p14="http://schemas.microsoft.com/office/powerpoint/2010/main" val="39567287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182297" y="390769"/>
            <a:ext cx="10220349" cy="5853723"/>
          </a:xfrm>
          <a:prstGeom prst="rect">
            <a:avLst/>
          </a:prstGeom>
        </p:spPr>
      </p:pic>
    </p:spTree>
    <p:extLst>
      <p:ext uri="{BB962C8B-B14F-4D97-AF65-F5344CB8AC3E}">
        <p14:creationId xmlns:p14="http://schemas.microsoft.com/office/powerpoint/2010/main" val="27994338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myvrspot-images.s3.amazonaws.com/qr_Y2M0MzJlYzBmYzdkNjMzMTVhMzU2MTAxMjU5MWU0NTE.xls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3503" y="745653"/>
            <a:ext cx="5048851" cy="5048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25574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825184"/>
          </a:xfrm>
        </p:spPr>
        <p:txBody>
          <a:bodyPr/>
          <a:lstStyle/>
          <a:p>
            <a:r>
              <a:rPr lang="en-US" dirty="0" smtClean="0">
                <a:solidFill>
                  <a:schemeClr val="tx2"/>
                </a:solidFill>
              </a:rPr>
              <a:t>Case #1 – The Stagnant Course</a:t>
            </a:r>
            <a:endParaRPr lang="en-US" dirty="0">
              <a:solidFill>
                <a:schemeClr val="tx2"/>
              </a:solidFill>
            </a:endParaRPr>
          </a:p>
        </p:txBody>
      </p:sp>
      <p:sp>
        <p:nvSpPr>
          <p:cNvPr id="3" name="Content Placeholder 2"/>
          <p:cNvSpPr>
            <a:spLocks noGrp="1"/>
          </p:cNvSpPr>
          <p:nvPr>
            <p:ph idx="1"/>
          </p:nvPr>
        </p:nvSpPr>
        <p:spPr>
          <a:xfrm>
            <a:off x="4357814" y="1474573"/>
            <a:ext cx="6532607" cy="6935481"/>
          </a:xfrm>
        </p:spPr>
        <p:txBody>
          <a:bodyPr/>
          <a:lstStyle/>
          <a:p>
            <a:pPr marL="0" indent="0">
              <a:buNone/>
            </a:pPr>
            <a:r>
              <a:rPr lang="en-US" dirty="0" smtClean="0"/>
              <a:t>Johnny Irons course has been reviewed several times by OPC with feedback being provided each time per policy. The course is close to meeting the QM standards, but very little change has occurred over the past couple of reviews. Suggestions made as part of the feedback do not appear to have been implemented.</a:t>
            </a:r>
            <a:endParaRPr lang="en-US" dirty="0"/>
          </a:p>
        </p:txBody>
      </p:sp>
      <p:pic>
        <p:nvPicPr>
          <p:cNvPr id="3074" name="Picture 2" descr="Image result for mothm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9431" y="1804085"/>
            <a:ext cx="2875005" cy="2875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8503793"/>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id="{02823169-111E-4BC8-9343-804F0AB3B754}" vid="{4A0F14F6-00AF-4B4B-B198-68D537D8C730}"/>
    </a:ext>
  </a:extLst>
</a:theme>
</file>

<file path=ppt/theme/theme2.xml><?xml version="1.0" encoding="utf-8"?>
<a:theme xmlns:a="http://schemas.openxmlformats.org/drawingml/2006/main" name="Office Theme">
  <a:themeElements>
    <a:clrScheme name="Custom 13">
      <a:dk1>
        <a:srgbClr val="3F3F3F"/>
      </a:dk1>
      <a:lt1>
        <a:srgbClr val="FFFFFF"/>
      </a:lt1>
      <a:dk2>
        <a:srgbClr val="F2F2F2"/>
      </a:dk2>
      <a:lt2>
        <a:srgbClr val="A5A5A5"/>
      </a:lt2>
      <a:accent1>
        <a:srgbClr val="00194C"/>
      </a:accent1>
      <a:accent2>
        <a:srgbClr val="EAB200"/>
      </a:accent2>
      <a:accent3>
        <a:srgbClr val="F2F2F2"/>
      </a:accent3>
      <a:accent4>
        <a:srgbClr val="954F72"/>
      </a:accent4>
      <a:accent5>
        <a:srgbClr val="00843B"/>
      </a:accent5>
      <a:accent6>
        <a:srgbClr val="014067"/>
      </a:accent6>
      <a:hlink>
        <a:srgbClr val="00194C"/>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89027928_Hexagon presentation dark_AAS_v4" id="{00715B48-F6B0-4FD0-BA2D-34714F23D55A}" vid="{445656DE-313E-4A78-B834-A775A8573BF1}"/>
    </a:ext>
  </a:extLst>
</a:theme>
</file>

<file path=ppt/theme/theme3.xml><?xml version="1.0" encoding="utf-8"?>
<a:theme xmlns:a="http://schemas.openxmlformats.org/drawingml/2006/main" name="1_Office Theme">
  <a:themeElements>
    <a:clrScheme name="Custom 13">
      <a:dk1>
        <a:srgbClr val="3F3F3F"/>
      </a:dk1>
      <a:lt1>
        <a:srgbClr val="FFFFFF"/>
      </a:lt1>
      <a:dk2>
        <a:srgbClr val="F2F2F2"/>
      </a:dk2>
      <a:lt2>
        <a:srgbClr val="A5A5A5"/>
      </a:lt2>
      <a:accent1>
        <a:srgbClr val="00194C"/>
      </a:accent1>
      <a:accent2>
        <a:srgbClr val="EAB200"/>
      </a:accent2>
      <a:accent3>
        <a:srgbClr val="F2F2F2"/>
      </a:accent3>
      <a:accent4>
        <a:srgbClr val="954F72"/>
      </a:accent4>
      <a:accent5>
        <a:srgbClr val="00843B"/>
      </a:accent5>
      <a:accent6>
        <a:srgbClr val="014067"/>
      </a:accent6>
      <a:hlink>
        <a:srgbClr val="00194C"/>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89027928_Hexagon presentation dark_AAS_v4" id="{00715B48-F6B0-4FD0-BA2D-34714F23D55A}" vid="{445656DE-313E-4A78-B834-A775A8573BF1}"/>
    </a:ext>
  </a:extLst>
</a:theme>
</file>

<file path=ppt/theme/theme4.xml><?xml version="1.0" encoding="utf-8"?>
<a:theme xmlns:a="http://schemas.openxmlformats.org/drawingml/2006/main" name="2_Office Theme">
  <a:themeElements>
    <a:clrScheme name="Custom 13">
      <a:dk1>
        <a:srgbClr val="3F3F3F"/>
      </a:dk1>
      <a:lt1>
        <a:srgbClr val="FFFFFF"/>
      </a:lt1>
      <a:dk2>
        <a:srgbClr val="F2F2F2"/>
      </a:dk2>
      <a:lt2>
        <a:srgbClr val="A5A5A5"/>
      </a:lt2>
      <a:accent1>
        <a:srgbClr val="00194C"/>
      </a:accent1>
      <a:accent2>
        <a:srgbClr val="EAB200"/>
      </a:accent2>
      <a:accent3>
        <a:srgbClr val="F2F2F2"/>
      </a:accent3>
      <a:accent4>
        <a:srgbClr val="954F72"/>
      </a:accent4>
      <a:accent5>
        <a:srgbClr val="00843B"/>
      </a:accent5>
      <a:accent6>
        <a:srgbClr val="014067"/>
      </a:accent6>
      <a:hlink>
        <a:srgbClr val="00194C"/>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89027928_Hexagon presentation dark_AAS_v4" id="{00715B48-F6B0-4FD0-BA2D-34714F23D55A}" vid="{445656DE-313E-4A78-B834-A775A8573BF1}"/>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1312</TotalTime>
  <Words>589</Words>
  <Application>Microsoft Office PowerPoint</Application>
  <PresentationFormat>Widescreen</PresentationFormat>
  <Paragraphs>79</Paragraphs>
  <Slides>14</Slides>
  <Notes>0</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14</vt:i4>
      </vt:variant>
    </vt:vector>
  </HeadingPairs>
  <TitlesOfParts>
    <vt:vector size="26" baseType="lpstr">
      <vt:lpstr>Arial</vt:lpstr>
      <vt:lpstr>Arial Black</vt:lpstr>
      <vt:lpstr>Calibri</vt:lpstr>
      <vt:lpstr>Calibri Light</vt:lpstr>
      <vt:lpstr>CiscoSans ExtraLight</vt:lpstr>
      <vt:lpstr>Georgia</vt:lpstr>
      <vt:lpstr>Gill Sans SemiBold</vt:lpstr>
      <vt:lpstr>Times New Roman</vt:lpstr>
      <vt:lpstr>Theme1</vt:lpstr>
      <vt:lpstr>Office Theme</vt:lpstr>
      <vt:lpstr>1_Office Theme</vt:lpstr>
      <vt:lpstr>2_Office Theme</vt:lpstr>
      <vt:lpstr>Searching for Sasquatch    #Search4Squatch</vt:lpstr>
      <vt:lpstr>The Hunt Begins</vt:lpstr>
      <vt:lpstr>The Need for Data</vt:lpstr>
      <vt:lpstr>Online Programming Committee</vt:lpstr>
      <vt:lpstr>Internal Course Review process</vt:lpstr>
      <vt:lpstr>The Spreadsheet</vt:lpstr>
      <vt:lpstr>PowerPoint Presentation</vt:lpstr>
      <vt:lpstr>PowerPoint Presentation</vt:lpstr>
      <vt:lpstr>Case #1 – The Stagnant Course</vt:lpstr>
      <vt:lpstr>Case #2 – The Resistant Faculty</vt:lpstr>
      <vt:lpstr>Case #3 – The Ineffective Dean</vt:lpstr>
      <vt:lpstr>Necessary Weapons for a Successful Hunt</vt:lpstr>
      <vt:lpstr>Continuing               Challenges</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Grappling with the Grendel</dc:title>
  <dc:creator>fortneynd</dc:creator>
  <cp:lastModifiedBy>bucklewaj</cp:lastModifiedBy>
  <cp:revision>84</cp:revision>
  <cp:lastPrinted>2017-03-23T19:30:48Z</cp:lastPrinted>
  <dcterms:created xsi:type="dcterms:W3CDTF">2017-02-16T17:50:19Z</dcterms:created>
  <dcterms:modified xsi:type="dcterms:W3CDTF">2019-10-23T12:20:54Z</dcterms:modified>
</cp:coreProperties>
</file>