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embeddedFontLst>
    <p:embeddedFont>
      <p:font typeface="Acme" panose="020B0604020202020204" charset="0"/>
      <p:regular r:id="rId22"/>
    </p:embeddedFont>
    <p:embeddedFont>
      <p:font typeface="Bangers" panose="020B0604020202020204" charset="0"/>
      <p:regular r:id="rId23"/>
    </p:embeddedFont>
    <p:embeddedFont>
      <p:font typeface="Barlow Condensed" panose="00000506000000000000" pitchFamily="2"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Comic Sans MS" panose="030F0702030302020204" pitchFamily="66" charset="0"/>
      <p:regular r:id="rId32"/>
      <p:bold r:id="rId33"/>
      <p:italic r:id="rId34"/>
      <p:boldItalic r:id="rId35"/>
    </p:embeddedFont>
    <p:embeddedFont>
      <p:font typeface="Georgia" panose="02040502050405020303" pitchFamily="18" charset="0"/>
      <p:regular r:id="rId36"/>
      <p:bold r:id="rId37"/>
      <p:italic r:id="rId38"/>
      <p:boldItalic r:id="rId39"/>
    </p:embeddedFont>
    <p:embeddedFont>
      <p:font typeface="Homemade Apple" panose="020B0604020202020204" charset="0"/>
      <p:regular r:id="rId40"/>
    </p:embeddedFont>
    <p:embeddedFont>
      <p:font typeface="Poppins" panose="00000500000000000000" pitchFamily="2"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21aa9fe82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Addressed identified barrier:</a:t>
            </a:r>
            <a:endParaRPr/>
          </a:p>
          <a:p>
            <a:pPr marL="0" lvl="0" indent="0" algn="l" rtl="0">
              <a:spcBef>
                <a:spcPts val="0"/>
              </a:spcBef>
              <a:spcAft>
                <a:spcPts val="0"/>
              </a:spcAft>
              <a:buNone/>
            </a:pPr>
            <a:r>
              <a:rPr lang="en-US"/>
              <a:t>-time</a:t>
            </a:r>
            <a:endParaRPr/>
          </a:p>
          <a:p>
            <a:pPr marL="0" lvl="0" indent="0" algn="l" rtl="0">
              <a:spcBef>
                <a:spcPts val="0"/>
              </a:spcBef>
              <a:spcAft>
                <a:spcPts val="0"/>
              </a:spcAft>
              <a:buNone/>
            </a:pPr>
            <a:r>
              <a:rPr lang="en-US"/>
              <a:t>-application of the rubric standards</a:t>
            </a:r>
            <a:endParaRPr/>
          </a:p>
          <a:p>
            <a:pPr marL="0" lvl="0" indent="0" algn="l" rtl="0">
              <a:spcBef>
                <a:spcPts val="0"/>
              </a:spcBef>
              <a:spcAft>
                <a:spcPts val="0"/>
              </a:spcAft>
              <a:buNone/>
            </a:pPr>
            <a:r>
              <a:rPr lang="en-US"/>
              <a:t>-foundations for driving consistency and review success</a:t>
            </a:r>
            <a:endParaRPr/>
          </a:p>
        </p:txBody>
      </p:sp>
      <p:sp>
        <p:nvSpPr>
          <p:cNvPr id="157" name="Google Shape;157;g121aa9fe82f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 little bit about what failing means in QM (it’s not really failing) -because it’s an unknown until it happens to you.   Reviewers, in my experience, really DO want you to succeed. Our internal review process follows this premise - helping faculty trust that the process of review is based on design standards and the aim of continuous improvement.</a:t>
            </a:r>
            <a:endParaRPr/>
          </a:p>
        </p:txBody>
      </p:sp>
      <p:sp>
        <p:nvSpPr>
          <p:cNvPr id="170" name="Google Shape;17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With each successive review, we learn more, we refine more. For courses within the same program, feedback from external reviewers was shared as a foundation for improving all “like” elements in other courses promoting overall team success in subsequent reviews.</a:t>
            </a:r>
            <a:endParaRPr/>
          </a:p>
        </p:txBody>
      </p:sp>
      <p:sp>
        <p:nvSpPr>
          <p:cNvPr id="177" name="Google Shape;177;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everything certified in 18 months</a:t>
            </a:r>
            <a:endParaRPr/>
          </a:p>
        </p:txBody>
      </p:sp>
      <p:sp>
        <p:nvSpPr>
          <p:cNvPr id="183" name="Google Shape;18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21aa9fe82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g121aa9fe82f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21aa9fe82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g121aa9fe82f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21aa9fe82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121aa9fe82f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20e38ca43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g120e38ca431_0_5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8a3d3c746e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8a3d3c746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 never am any good on these.  I still like that one guy’s “Learners will leave here with useful information that was heretofore unknown to them” - I love this!  However,  I added what was present on the abstract :)</a:t>
            </a:r>
            <a:endParaRPr/>
          </a:p>
        </p:txBody>
      </p:sp>
      <p:sp>
        <p:nvSpPr>
          <p:cNvPr id="90" name="Google Shape;90;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24b28cb3fe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24b28cb3f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000">
                <a:solidFill>
                  <a:schemeClr val="dk1"/>
                </a:solidFill>
                <a:latin typeface="Georgia"/>
                <a:ea typeface="Georgia"/>
                <a:cs typeface="Georgia"/>
                <a:sym typeface="Georgia"/>
              </a:rPr>
              <a:t>Besides establishing the team’s buy - in for the why for the embrace of QM standards and its quality assurance process…Two initial defining features characterize the starting point for this initiative include</a:t>
            </a:r>
            <a:endParaRPr sz="1000">
              <a:solidFill>
                <a:schemeClr val="dk1"/>
              </a:solidFill>
              <a:latin typeface="Georgia"/>
              <a:ea typeface="Georgia"/>
              <a:cs typeface="Georgia"/>
              <a:sym typeface="Georgia"/>
            </a:endParaRPr>
          </a:p>
          <a:p>
            <a:pPr marL="457200" lvl="0" indent="0" algn="l" rtl="0">
              <a:lnSpc>
                <a:spcPct val="115000"/>
              </a:lnSpc>
              <a:spcBef>
                <a:spcPts val="1200"/>
              </a:spcBef>
              <a:spcAft>
                <a:spcPts val="0"/>
              </a:spcAft>
              <a:buClr>
                <a:schemeClr val="dk1"/>
              </a:buClr>
              <a:buSzPts val="1100"/>
              <a:buFont typeface="Arial"/>
              <a:buNone/>
            </a:pPr>
            <a:r>
              <a:rPr lang="en-US" sz="1000">
                <a:solidFill>
                  <a:schemeClr val="dk1"/>
                </a:solidFill>
                <a:latin typeface="Georgia"/>
                <a:ea typeface="Georgia"/>
                <a:cs typeface="Georgia"/>
                <a:sym typeface="Georgia"/>
              </a:rPr>
              <a:t>1)</a:t>
            </a:r>
            <a:r>
              <a:rPr lang="en-US" sz="700">
                <a:solidFill>
                  <a:schemeClr val="dk1"/>
                </a:solidFill>
                <a:latin typeface="Times New Roman"/>
                <a:ea typeface="Times New Roman"/>
                <a:cs typeface="Times New Roman"/>
                <a:sym typeface="Times New Roman"/>
              </a:rPr>
              <a:t>       </a:t>
            </a:r>
            <a:r>
              <a:rPr lang="en-US" sz="1000">
                <a:solidFill>
                  <a:schemeClr val="dk1"/>
                </a:solidFill>
                <a:latin typeface="Georgia"/>
                <a:ea typeface="Georgia"/>
                <a:cs typeface="Georgia"/>
                <a:sym typeface="Georgia"/>
              </a:rPr>
              <a:t>A high level of academic freedom for faculty</a:t>
            </a:r>
            <a:endParaRPr sz="1000">
              <a:solidFill>
                <a:schemeClr val="dk1"/>
              </a:solidFill>
              <a:latin typeface="Georgia"/>
              <a:ea typeface="Georgia"/>
              <a:cs typeface="Georgia"/>
              <a:sym typeface="Georgia"/>
            </a:endParaRPr>
          </a:p>
          <a:p>
            <a:pPr marL="457200" lvl="0" indent="0" algn="l" rtl="0">
              <a:lnSpc>
                <a:spcPct val="115000"/>
              </a:lnSpc>
              <a:spcBef>
                <a:spcPts val="1200"/>
              </a:spcBef>
              <a:spcAft>
                <a:spcPts val="0"/>
              </a:spcAft>
              <a:buClr>
                <a:schemeClr val="dk1"/>
              </a:buClr>
              <a:buSzPts val="1100"/>
              <a:buFont typeface="Arial"/>
              <a:buNone/>
            </a:pPr>
            <a:r>
              <a:rPr lang="en-US" sz="1000">
                <a:solidFill>
                  <a:schemeClr val="dk1"/>
                </a:solidFill>
                <a:latin typeface="Georgia"/>
                <a:ea typeface="Georgia"/>
                <a:cs typeface="Georgia"/>
                <a:sym typeface="Georgia"/>
              </a:rPr>
              <a:t>2)</a:t>
            </a:r>
            <a:r>
              <a:rPr lang="en-US" sz="700">
                <a:solidFill>
                  <a:schemeClr val="dk1"/>
                </a:solidFill>
                <a:latin typeface="Times New Roman"/>
                <a:ea typeface="Times New Roman"/>
                <a:cs typeface="Times New Roman"/>
                <a:sym typeface="Times New Roman"/>
              </a:rPr>
              <a:t>      </a:t>
            </a:r>
            <a:r>
              <a:rPr lang="en-US" sz="1000">
                <a:solidFill>
                  <a:schemeClr val="dk1"/>
                </a:solidFill>
                <a:latin typeface="Georgia"/>
                <a:ea typeface="Georgia"/>
                <a:cs typeface="Georgia"/>
                <a:sym typeface="Georgia"/>
              </a:rPr>
              <a:t>A high level of trust in collaboration</a:t>
            </a:r>
            <a:endParaRPr sz="1000">
              <a:solidFill>
                <a:schemeClr val="dk1"/>
              </a:solidFill>
              <a:latin typeface="Georgia"/>
              <a:ea typeface="Georgia"/>
              <a:cs typeface="Georgia"/>
              <a:sym typeface="Georgia"/>
            </a:endParaRPr>
          </a:p>
          <a:p>
            <a:pPr marL="0" lvl="0" indent="0" algn="l" rtl="0">
              <a:spcBef>
                <a:spcPts val="12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24b28cb3f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24b28cb3f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000">
                <a:solidFill>
                  <a:schemeClr val="dk1"/>
                </a:solidFill>
                <a:latin typeface="Georgia"/>
                <a:ea typeface="Georgia"/>
                <a:cs typeface="Georgia"/>
                <a:sym typeface="Georgia"/>
              </a:rPr>
              <a:t>Regarding the first factor, academic freedom is typically valued in higher education.  However, it can create perceived challenges when advocating for particular quality standards.  Because maintaining a culture that celebrates academic freedom is essential, a sharp distinction between quality assurance initiatives and content selection should be delineated. </a:t>
            </a:r>
            <a:endParaRPr sz="1000">
              <a:solidFill>
                <a:schemeClr val="dk1"/>
              </a:solidFill>
              <a:latin typeface="Georgia"/>
              <a:ea typeface="Georgia"/>
              <a:cs typeface="Georgia"/>
              <a:sym typeface="Georgia"/>
            </a:endParaRPr>
          </a:p>
          <a:p>
            <a:pPr marL="0" lvl="0" indent="0" algn="l" rtl="0">
              <a:spcBef>
                <a:spcPts val="12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All about you JN.  About getting yourself QM certified, learning from other institutions, and bringing it back to us.  Reviewing courses, getting invested in revising.  </a:t>
            </a:r>
            <a:endParaRPr/>
          </a:p>
        </p:txBody>
      </p:sp>
      <p:sp>
        <p:nvSpPr>
          <p:cNvPr id="111" name="Google Shape;11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I’m not sure how this will go over.  It’s from a ben stiller movie about a bunch of regular people who decided that their special gifts made them superheroes -and they went around and made a difference with what they had  (that’s how I remember it).  Having a team does help you understand readiness - because you can share information and patterns with each other. </a:t>
            </a:r>
            <a:endParaRPr/>
          </a:p>
          <a:p>
            <a:pPr marL="0" lvl="0" indent="0" algn="l" rtl="0">
              <a:spcBef>
                <a:spcPts val="0"/>
              </a:spcBef>
              <a:spcAft>
                <a:spcPts val="0"/>
              </a:spcAft>
              <a:buNone/>
            </a:pPr>
            <a:r>
              <a:rPr lang="en-US" sz="1000">
                <a:solidFill>
                  <a:schemeClr val="dk1"/>
                </a:solidFill>
                <a:latin typeface="Georgia"/>
                <a:ea typeface="Georgia"/>
                <a:cs typeface="Georgia"/>
                <a:sym typeface="Georgia"/>
              </a:rPr>
              <a:t>Regarding the second factor, the cultivation of trust in colleagues and administration is facilitated through frequent contact, and open, transparent communication. Collaboration does not require a consensus in views; it does require openness and compromise. </a:t>
            </a:r>
            <a:endParaRPr sz="1000">
              <a:solidFill>
                <a:schemeClr val="dk1"/>
              </a:solidFill>
              <a:latin typeface="Georgia"/>
              <a:ea typeface="Georgia"/>
              <a:cs typeface="Georgia"/>
              <a:sym typeface="Georgia"/>
            </a:endParaRPr>
          </a:p>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0e38ca43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Someone has to go first, and these two got our first course certified.  They passed on the first try, but they shared potential weak spots from reviewers too (I don’t know what they were, but this detail would be nice)</a:t>
            </a:r>
            <a:endParaRPr/>
          </a:p>
        </p:txBody>
      </p:sp>
      <p:sp>
        <p:nvSpPr>
          <p:cNvPr id="127" name="Google Shape;127;g120e38ca431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4b28cb3fe_0_2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4b28cb3f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000">
                <a:solidFill>
                  <a:schemeClr val="dk1"/>
                </a:solidFill>
                <a:latin typeface="Georgia"/>
                <a:ea typeface="Georgia"/>
                <a:cs typeface="Georgia"/>
                <a:sym typeface="Georgia"/>
              </a:rPr>
              <a:t>The continued cultivation of these two features throughout the certification process will bolster success of a quality assurance initiative.   The institutional approach for mass certification, then, has three prongs:</a:t>
            </a:r>
            <a:endParaRPr sz="10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sz="1000">
                <a:solidFill>
                  <a:schemeClr val="dk1"/>
                </a:solidFill>
                <a:latin typeface="Georgia"/>
                <a:ea typeface="Georgia"/>
                <a:cs typeface="Georgia"/>
                <a:sym typeface="Georgia"/>
              </a:rPr>
              <a:t>1)</a:t>
            </a:r>
            <a:r>
              <a:rPr lang="en-US" sz="700">
                <a:solidFill>
                  <a:schemeClr val="dk1"/>
                </a:solidFill>
                <a:latin typeface="Times New Roman"/>
                <a:ea typeface="Times New Roman"/>
                <a:cs typeface="Times New Roman"/>
                <a:sym typeface="Times New Roman"/>
              </a:rPr>
              <a:t>       </a:t>
            </a:r>
            <a:r>
              <a:rPr lang="en-US" sz="1000">
                <a:solidFill>
                  <a:schemeClr val="dk1"/>
                </a:solidFill>
                <a:latin typeface="Georgia"/>
                <a:ea typeface="Georgia"/>
                <a:cs typeface="Georgia"/>
                <a:sym typeface="Georgia"/>
              </a:rPr>
              <a:t>Internal Review</a:t>
            </a:r>
            <a:endParaRPr sz="10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sz="1000">
                <a:solidFill>
                  <a:schemeClr val="dk1"/>
                </a:solidFill>
                <a:latin typeface="Georgia"/>
                <a:ea typeface="Georgia"/>
                <a:cs typeface="Georgia"/>
                <a:sym typeface="Georgia"/>
              </a:rPr>
              <a:t>2)</a:t>
            </a:r>
            <a:r>
              <a:rPr lang="en-US" sz="700">
                <a:solidFill>
                  <a:schemeClr val="dk1"/>
                </a:solidFill>
                <a:latin typeface="Times New Roman"/>
                <a:ea typeface="Times New Roman"/>
                <a:cs typeface="Times New Roman"/>
                <a:sym typeface="Times New Roman"/>
              </a:rPr>
              <a:t>      </a:t>
            </a:r>
            <a:r>
              <a:rPr lang="en-US" sz="1000">
                <a:solidFill>
                  <a:schemeClr val="dk1"/>
                </a:solidFill>
                <a:latin typeface="Georgia"/>
                <a:ea typeface="Georgia"/>
                <a:cs typeface="Georgia"/>
                <a:sym typeface="Georgia"/>
              </a:rPr>
              <a:t>Mentorship</a:t>
            </a:r>
            <a:endParaRPr sz="10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US" sz="1000">
                <a:solidFill>
                  <a:schemeClr val="dk1"/>
                </a:solidFill>
                <a:latin typeface="Georgia"/>
                <a:ea typeface="Georgia"/>
                <a:cs typeface="Georgia"/>
                <a:sym typeface="Georgia"/>
              </a:rPr>
              <a:t>3)    Templates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20e38ca431_0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20e38ca43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Attributes of peer reviewers here.  Should probably add a slide about templates . . . </a:t>
            </a: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hyperlink" Target="https://twitter.com/SlidesManiaSM/" TargetMode="External"/><Relationship Id="rId12" Type="http://schemas.openxmlformats.org/officeDocument/2006/relationships/image" Target="../media/image19.png"/><Relationship Id="rId2" Type="http://schemas.openxmlformats.org/officeDocument/2006/relationships/hyperlink" Target="https://slidesmania.com/" TargetMode="External"/><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hyperlink" Target="https://www.instagram.com/slidesmania/" TargetMode="External"/><Relationship Id="rId5" Type="http://schemas.openxmlformats.org/officeDocument/2006/relationships/hyperlink" Target="https://www.facebook.com/SlidesManiaSM/" TargetMode="External"/><Relationship Id="rId10" Type="http://schemas.openxmlformats.org/officeDocument/2006/relationships/image" Target="../media/image18.png"/><Relationship Id="rId4" Type="http://schemas.openxmlformats.org/officeDocument/2006/relationships/hyperlink" Target="https://slidesmania.com/questions-powerpoint-google-slides/can-i-use-these-templates/" TargetMode="External"/><Relationship Id="rId9" Type="http://schemas.openxmlformats.org/officeDocument/2006/relationships/hyperlink" Target="https://www.pinterest.com/slidesmania/"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20_Perez_Template_SlidesMania_1">
  <p:cSld name="Diapositiva de título">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2494936" y="-1"/>
            <a:ext cx="6607277" cy="6858001"/>
          </a:xfrm>
          <a:prstGeom prst="rect">
            <a:avLst/>
          </a:prstGeom>
          <a:noFill/>
          <a:ln>
            <a:noFill/>
          </a:ln>
        </p:spPr>
      </p:pic>
      <p:sp>
        <p:nvSpPr>
          <p:cNvPr id="8" name="Google Shape;8;p2"/>
          <p:cNvSpPr/>
          <p:nvPr/>
        </p:nvSpPr>
        <p:spPr>
          <a:xfrm>
            <a:off x="3460955" y="0"/>
            <a:ext cx="157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9;p2"/>
          <p:cNvSpPr/>
          <p:nvPr/>
        </p:nvSpPr>
        <p:spPr>
          <a:xfrm>
            <a:off x="7821561" y="0"/>
            <a:ext cx="157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2"/>
          <p:cNvSpPr/>
          <p:nvPr/>
        </p:nvSpPr>
        <p:spPr>
          <a:xfrm rot="-5400000">
            <a:off x="1716958" y="2886996"/>
            <a:ext cx="184355" cy="36182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2"/>
          <p:cNvSpPr/>
          <p:nvPr/>
        </p:nvSpPr>
        <p:spPr>
          <a:xfrm rot="-5400000">
            <a:off x="9956389" y="1038532"/>
            <a:ext cx="169608" cy="428194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 name="Google Shape;12;p2"/>
          <p:cNvPicPr preferRelativeResize="0"/>
          <p:nvPr/>
        </p:nvPicPr>
        <p:blipFill rotWithShape="1">
          <a:blip r:embed="rId3">
            <a:alphaModFix/>
          </a:blip>
          <a:srcRect/>
          <a:stretch/>
        </p:blipFill>
        <p:spPr>
          <a:xfrm>
            <a:off x="9833" y="0"/>
            <a:ext cx="3451122" cy="4603954"/>
          </a:xfrm>
          <a:prstGeom prst="rect">
            <a:avLst/>
          </a:prstGeom>
          <a:noFill/>
          <a:ln>
            <a:noFill/>
          </a:ln>
        </p:spPr>
      </p:pic>
      <p:pic>
        <p:nvPicPr>
          <p:cNvPr id="13" name="Google Shape;13;p2"/>
          <p:cNvPicPr preferRelativeResize="0"/>
          <p:nvPr/>
        </p:nvPicPr>
        <p:blipFill rotWithShape="1">
          <a:blip r:embed="rId4">
            <a:alphaModFix/>
          </a:blip>
          <a:srcRect/>
          <a:stretch/>
        </p:blipFill>
        <p:spPr>
          <a:xfrm rot="10800000">
            <a:off x="7978877" y="-14139"/>
            <a:ext cx="4203290" cy="3108840"/>
          </a:xfrm>
          <a:prstGeom prst="rect">
            <a:avLst/>
          </a:prstGeom>
          <a:noFill/>
          <a:ln>
            <a:noFill/>
          </a:ln>
        </p:spPr>
      </p:pic>
      <p:pic>
        <p:nvPicPr>
          <p:cNvPr id="14" name="Google Shape;14;p2"/>
          <p:cNvPicPr preferRelativeResize="0"/>
          <p:nvPr/>
        </p:nvPicPr>
        <p:blipFill rotWithShape="1">
          <a:blip r:embed="rId5">
            <a:alphaModFix/>
          </a:blip>
          <a:srcRect/>
          <a:stretch/>
        </p:blipFill>
        <p:spPr>
          <a:xfrm>
            <a:off x="7978877" y="3264310"/>
            <a:ext cx="4213123" cy="3607828"/>
          </a:xfrm>
          <a:prstGeom prst="rect">
            <a:avLst/>
          </a:prstGeom>
          <a:noFill/>
          <a:ln>
            <a:noFill/>
          </a:ln>
        </p:spPr>
      </p:pic>
      <p:pic>
        <p:nvPicPr>
          <p:cNvPr id="15" name="Google Shape;15;p2"/>
          <p:cNvPicPr preferRelativeResize="0"/>
          <p:nvPr/>
        </p:nvPicPr>
        <p:blipFill rotWithShape="1">
          <a:blip r:embed="rId6">
            <a:alphaModFix/>
          </a:blip>
          <a:srcRect/>
          <a:stretch/>
        </p:blipFill>
        <p:spPr>
          <a:xfrm>
            <a:off x="-1" y="4788309"/>
            <a:ext cx="3460956" cy="2069691"/>
          </a:xfrm>
          <a:prstGeom prst="rect">
            <a:avLst/>
          </a:prstGeom>
          <a:noFill/>
          <a:ln>
            <a:noFill/>
          </a:ln>
        </p:spPr>
      </p:pic>
      <p:pic>
        <p:nvPicPr>
          <p:cNvPr id="16" name="Google Shape;16;p2"/>
          <p:cNvPicPr preferRelativeResize="0"/>
          <p:nvPr/>
        </p:nvPicPr>
        <p:blipFill rotWithShape="1">
          <a:blip r:embed="rId7">
            <a:alphaModFix/>
          </a:blip>
          <a:srcRect/>
          <a:stretch/>
        </p:blipFill>
        <p:spPr>
          <a:xfrm rot="751294">
            <a:off x="8974468" y="4176579"/>
            <a:ext cx="2585075" cy="2534263"/>
          </a:xfrm>
          <a:prstGeom prst="rect">
            <a:avLst/>
          </a:prstGeom>
          <a:noFill/>
          <a:ln>
            <a:noFill/>
          </a:ln>
        </p:spPr>
      </p:pic>
      <p:pic>
        <p:nvPicPr>
          <p:cNvPr id="17" name="Google Shape;17;p2"/>
          <p:cNvPicPr preferRelativeResize="0"/>
          <p:nvPr/>
        </p:nvPicPr>
        <p:blipFill rotWithShape="1">
          <a:blip r:embed="rId8">
            <a:alphaModFix/>
          </a:blip>
          <a:srcRect/>
          <a:stretch/>
        </p:blipFill>
        <p:spPr>
          <a:xfrm>
            <a:off x="444746" y="4926656"/>
            <a:ext cx="1853708" cy="1817272"/>
          </a:xfrm>
          <a:prstGeom prst="rect">
            <a:avLst/>
          </a:prstGeom>
          <a:noFill/>
          <a:ln>
            <a:noFill/>
          </a:ln>
        </p:spPr>
      </p:pic>
      <p:sp>
        <p:nvSpPr>
          <p:cNvPr id="18" name="Google Shape;18;p2"/>
          <p:cNvSpPr/>
          <p:nvPr/>
        </p:nvSpPr>
        <p:spPr>
          <a:xfrm>
            <a:off x="1371600" y="127847"/>
            <a:ext cx="9429136" cy="6680410"/>
          </a:xfrm>
          <a:prstGeom prst="irregularSeal2">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 name="Google Shape;19;p2"/>
          <p:cNvPicPr preferRelativeResize="0"/>
          <p:nvPr/>
        </p:nvPicPr>
        <p:blipFill rotWithShape="1">
          <a:blip r:embed="rId9">
            <a:alphaModFix/>
          </a:blip>
          <a:srcRect/>
          <a:stretch/>
        </p:blipFill>
        <p:spPr>
          <a:xfrm rot="-1375919">
            <a:off x="359281" y="273149"/>
            <a:ext cx="2585075" cy="2534263"/>
          </a:xfrm>
          <a:prstGeom prst="rect">
            <a:avLst/>
          </a:prstGeom>
          <a:noFill/>
          <a:ln>
            <a:noFill/>
          </a:ln>
        </p:spPr>
      </p:pic>
      <p:sp>
        <p:nvSpPr>
          <p:cNvPr id="20" name="Google Shape;20;p2"/>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20_Perez_Template_SlidesMania_10">
  <p:cSld name="3_Título y objetos">
    <p:spTree>
      <p:nvGrpSpPr>
        <p:cNvPr id="1" name="Shape 56"/>
        <p:cNvGrpSpPr/>
        <p:nvPr/>
      </p:nvGrpSpPr>
      <p:grpSpPr>
        <a:xfrm>
          <a:off x="0" y="0"/>
          <a:ext cx="0" cy="0"/>
          <a:chOff x="0" y="0"/>
          <a:chExt cx="0" cy="0"/>
        </a:xfrm>
      </p:grpSpPr>
      <p:pic>
        <p:nvPicPr>
          <p:cNvPr id="57" name="Google Shape;57;p11"/>
          <p:cNvPicPr preferRelativeResize="0"/>
          <p:nvPr/>
        </p:nvPicPr>
        <p:blipFill rotWithShape="1">
          <a:blip r:embed="rId2">
            <a:alphaModFix/>
          </a:blip>
          <a:srcRect l="13083"/>
          <a:stretch/>
        </p:blipFill>
        <p:spPr>
          <a:xfrm rot="-5400000">
            <a:off x="2666999" y="-2667001"/>
            <a:ext cx="6858001" cy="12192002"/>
          </a:xfrm>
          <a:prstGeom prst="rect">
            <a:avLst/>
          </a:prstGeom>
          <a:noFill/>
          <a:ln>
            <a:noFill/>
          </a:ln>
        </p:spPr>
      </p:pic>
      <p:sp>
        <p:nvSpPr>
          <p:cNvPr id="58" name="Google Shape;58;p11"/>
          <p:cNvSpPr/>
          <p:nvPr/>
        </p:nvSpPr>
        <p:spPr>
          <a:xfrm>
            <a:off x="852576" y="691535"/>
            <a:ext cx="10726994" cy="5068529"/>
          </a:xfrm>
          <a:prstGeom prst="wedgeEllipseCallout">
            <a:avLst>
              <a:gd name="adj1" fmla="val -20833"/>
              <a:gd name="adj2" fmla="val 62500"/>
            </a:avLst>
          </a:prstGeom>
          <a:solidFill>
            <a:schemeClr val="lt1"/>
          </a:solidFill>
          <a:ln w="1270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11"/>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20_Perez_Template_SlidesMania_11">
  <p:cSld name="6_Diapositiva de título">
    <p:spTree>
      <p:nvGrpSpPr>
        <p:cNvPr id="1" name="Shape 60"/>
        <p:cNvGrpSpPr/>
        <p:nvPr/>
      </p:nvGrpSpPr>
      <p:grpSpPr>
        <a:xfrm>
          <a:off x="0" y="0"/>
          <a:ext cx="0" cy="0"/>
          <a:chOff x="0" y="0"/>
          <a:chExt cx="0" cy="0"/>
        </a:xfrm>
      </p:grpSpPr>
      <p:pic>
        <p:nvPicPr>
          <p:cNvPr id="61" name="Google Shape;61;p1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2" name="Google Shape;62;p12"/>
          <p:cNvSpPr/>
          <p:nvPr/>
        </p:nvSpPr>
        <p:spPr>
          <a:xfrm>
            <a:off x="272473" y="389580"/>
            <a:ext cx="11647053" cy="5410856"/>
          </a:xfrm>
          <a:prstGeom prst="cloudCallout">
            <a:avLst>
              <a:gd name="adj1" fmla="val -20833"/>
              <a:gd name="adj2" fmla="val 62500"/>
            </a:avLst>
          </a:prstGeom>
          <a:solidFill>
            <a:schemeClr val="lt1"/>
          </a:solidFill>
          <a:ln w="1270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12"/>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64"/>
        <p:cNvGrpSpPr/>
        <p:nvPr/>
      </p:nvGrpSpPr>
      <p:grpSpPr>
        <a:xfrm>
          <a:off x="0" y="0"/>
          <a:ext cx="0" cy="0"/>
          <a:chOff x="0" y="0"/>
          <a:chExt cx="0" cy="0"/>
        </a:xfrm>
      </p:grpSpPr>
      <p:grpSp>
        <p:nvGrpSpPr>
          <p:cNvPr id="65" name="Google Shape;65;p13"/>
          <p:cNvGrpSpPr/>
          <p:nvPr/>
        </p:nvGrpSpPr>
        <p:grpSpPr>
          <a:xfrm>
            <a:off x="0" y="0"/>
            <a:ext cx="12192000" cy="6858000"/>
            <a:chOff x="0" y="0"/>
            <a:chExt cx="12192000" cy="6858000"/>
          </a:xfrm>
        </p:grpSpPr>
        <p:sp>
          <p:nvSpPr>
            <p:cNvPr id="66" name="Google Shape;66;p13"/>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 name="Google Shape;67;p13">
              <a:hlinkClick r:id="rId2"/>
            </p:cNvPr>
            <p:cNvPicPr preferRelativeResize="0"/>
            <p:nvPr/>
          </p:nvPicPr>
          <p:blipFill rotWithShape="1">
            <a:blip r:embed="rId3">
              <a:alphaModFix/>
            </a:blip>
            <a:srcRect/>
            <a:stretch/>
          </p:blipFill>
          <p:spPr>
            <a:xfrm>
              <a:off x="465600" y="331100"/>
              <a:ext cx="5101466" cy="2201299"/>
            </a:xfrm>
            <a:prstGeom prst="rect">
              <a:avLst/>
            </a:prstGeom>
            <a:noFill/>
            <a:ln>
              <a:noFill/>
            </a:ln>
          </p:spPr>
        </p:pic>
        <p:sp>
          <p:nvSpPr>
            <p:cNvPr id="68" name="Google Shape;68;p13"/>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a:solidFill>
                    <a:srgbClr val="3F3F3F"/>
                  </a:solidFill>
                  <a:latin typeface="Poppins"/>
                  <a:ea typeface="Poppins"/>
                  <a:cs typeface="Poppins"/>
                  <a:sym typeface="Poppins"/>
                </a:rPr>
                <a:t>Free </a:t>
              </a:r>
              <a:r>
                <a:rPr lang="en-US" sz="3600">
                  <a:solidFill>
                    <a:srgbClr val="3F3F3F"/>
                  </a:solidFill>
                  <a:latin typeface="Poppins"/>
                  <a:ea typeface="Poppins"/>
                  <a:cs typeface="Poppins"/>
                  <a:sym typeface="Poppins"/>
                </a:rPr>
                <a:t>themes and templates for </a:t>
              </a:r>
              <a:r>
                <a:rPr lang="en-US" sz="3600" b="1">
                  <a:solidFill>
                    <a:srgbClr val="3F3F3F"/>
                  </a:solidFill>
                  <a:latin typeface="Poppins"/>
                  <a:ea typeface="Poppins"/>
                  <a:cs typeface="Poppins"/>
                  <a:sym typeface="Poppins"/>
                </a:rPr>
                <a:t>Google Slides</a:t>
              </a:r>
              <a:r>
                <a:rPr lang="en-US" sz="3600">
                  <a:solidFill>
                    <a:srgbClr val="3F3F3F"/>
                  </a:solidFill>
                  <a:latin typeface="Poppins"/>
                  <a:ea typeface="Poppins"/>
                  <a:cs typeface="Poppins"/>
                  <a:sym typeface="Poppins"/>
                </a:rPr>
                <a:t> or </a:t>
              </a:r>
              <a:r>
                <a:rPr lang="en-US"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n-US"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n-US" sz="2700">
                  <a:solidFill>
                    <a:srgbClr val="3F3F3F"/>
                  </a:solidFill>
                  <a:latin typeface="Poppins"/>
                  <a:ea typeface="Poppins"/>
                  <a:cs typeface="Poppins"/>
                  <a:sym typeface="Poppins"/>
                </a:rPr>
                <a:t>Read </a:t>
              </a:r>
              <a:r>
                <a:rPr lang="en-US" sz="2700" u="sng">
                  <a:solidFill>
                    <a:srgbClr val="3F3F3F"/>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FAQ</a:t>
              </a:r>
              <a:r>
                <a:rPr lang="en-US" sz="4400" b="1">
                  <a:solidFill>
                    <a:srgbClr val="FFCB25"/>
                  </a:solidFill>
                  <a:latin typeface="Poppins"/>
                  <a:ea typeface="Poppins"/>
                  <a:cs typeface="Poppins"/>
                  <a:sym typeface="Poppins"/>
                </a:rPr>
                <a:t> </a:t>
              </a:r>
              <a:r>
                <a:rPr lang="en-U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69" name="Google Shape;69;p13"/>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70" name="Google Shape;70;p13">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71" name="Google Shape;71;p13">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72" name="Google Shape;72;p13">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73" name="Google Shape;73;p13">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74" name="Google Shape;74;p13"/>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US"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0_Perez_Template_SlidesMania_2">
  <p:cSld name="1_Título y objetos">
    <p:spTree>
      <p:nvGrpSpPr>
        <p:cNvPr id="1" name="Shape 21"/>
        <p:cNvGrpSpPr/>
        <p:nvPr/>
      </p:nvGrpSpPr>
      <p:grpSpPr>
        <a:xfrm>
          <a:off x="0" y="0"/>
          <a:ext cx="0" cy="0"/>
          <a:chOff x="0" y="0"/>
          <a:chExt cx="0" cy="0"/>
        </a:xfrm>
      </p:grpSpPr>
      <p:pic>
        <p:nvPicPr>
          <p:cNvPr id="22" name="Google Shape;22;p3"/>
          <p:cNvPicPr preferRelativeResize="0"/>
          <p:nvPr/>
        </p:nvPicPr>
        <p:blipFill rotWithShape="1">
          <a:blip r:embed="rId2">
            <a:alphaModFix/>
          </a:blip>
          <a:srcRect l="13083"/>
          <a:stretch/>
        </p:blipFill>
        <p:spPr>
          <a:xfrm rot="-5400000">
            <a:off x="2666999" y="-2667001"/>
            <a:ext cx="6858001" cy="12192002"/>
          </a:xfrm>
          <a:prstGeom prst="rect">
            <a:avLst/>
          </a:prstGeom>
          <a:noFill/>
          <a:ln>
            <a:noFill/>
          </a:ln>
        </p:spPr>
      </p:pic>
      <p:sp>
        <p:nvSpPr>
          <p:cNvPr id="23" name="Google Shape;23;p3"/>
          <p:cNvSpPr/>
          <p:nvPr/>
        </p:nvSpPr>
        <p:spPr>
          <a:xfrm>
            <a:off x="5189630" y="438883"/>
            <a:ext cx="6431488" cy="5509335"/>
          </a:xfrm>
          <a:prstGeom prst="wedgeRectCallout">
            <a:avLst>
              <a:gd name="adj1" fmla="val -52571"/>
              <a:gd name="adj2" fmla="val 59818"/>
            </a:avLst>
          </a:prstGeom>
          <a:solidFill>
            <a:schemeClr val="lt1"/>
          </a:solidFill>
          <a:ln w="127000" cap="flat" cmpd="sng">
            <a:solidFill>
              <a:schemeClr val="dk1"/>
            </a:solidFill>
            <a:prstDash val="solid"/>
            <a:miter lim="800000"/>
            <a:headEnd type="none" w="sm" len="sm"/>
            <a:tailEnd type="none" w="sm" len="sm"/>
          </a:ln>
          <a:effectLst>
            <a:outerShdw blurRad="50800" dist="127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 name="Google Shape;24;p3" descr="Imagen que contiene libro, texto&#10;&#10;Descripción generada automáticamente"/>
          <p:cNvPicPr preferRelativeResize="0"/>
          <p:nvPr/>
        </p:nvPicPr>
        <p:blipFill rotWithShape="1">
          <a:blip r:embed="rId3">
            <a:alphaModFix/>
          </a:blip>
          <a:srcRect/>
          <a:stretch/>
        </p:blipFill>
        <p:spPr>
          <a:xfrm>
            <a:off x="359651" y="224977"/>
            <a:ext cx="4259096" cy="4208478"/>
          </a:xfrm>
          <a:prstGeom prst="rect">
            <a:avLst/>
          </a:prstGeom>
          <a:noFill/>
          <a:ln>
            <a:noFill/>
          </a:ln>
          <a:effectLst>
            <a:outerShdw blurRad="50800" dist="38100" dir="2700000" algn="tl" rotWithShape="0">
              <a:srgbClr val="000000">
                <a:alpha val="40000"/>
              </a:srgbClr>
            </a:outerShdw>
          </a:effectLst>
        </p:spPr>
      </p:pic>
      <p:sp>
        <p:nvSpPr>
          <p:cNvPr id="25" name="Google Shape;25;p3"/>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20_Perez_Template_SlidesMania_3">
  <p:cSld name="1_Diapositiva de título">
    <p:bg>
      <p:bgPr>
        <a:solidFill>
          <a:schemeClr val="lt1"/>
        </a:solidFill>
        <a:effectLst/>
      </p:bgPr>
    </p:bg>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r="11770"/>
          <a:stretch/>
        </p:blipFill>
        <p:spPr>
          <a:xfrm rot="5400000">
            <a:off x="2667001" y="-2666998"/>
            <a:ext cx="6858001" cy="12192000"/>
          </a:xfrm>
          <a:prstGeom prst="rect">
            <a:avLst/>
          </a:prstGeom>
          <a:noFill/>
          <a:ln>
            <a:noFill/>
          </a:ln>
        </p:spPr>
      </p:pic>
      <p:pic>
        <p:nvPicPr>
          <p:cNvPr id="28" name="Google Shape;28;p4"/>
          <p:cNvPicPr preferRelativeResize="0"/>
          <p:nvPr/>
        </p:nvPicPr>
        <p:blipFill rotWithShape="1">
          <a:blip r:embed="rId3">
            <a:alphaModFix/>
          </a:blip>
          <a:srcRect/>
          <a:stretch/>
        </p:blipFill>
        <p:spPr>
          <a:xfrm>
            <a:off x="8235869" y="518889"/>
            <a:ext cx="3497279" cy="3455715"/>
          </a:xfrm>
          <a:prstGeom prst="rect">
            <a:avLst/>
          </a:prstGeom>
          <a:noFill/>
          <a:ln>
            <a:noFill/>
          </a:ln>
          <a:effectLst>
            <a:outerShdw blurRad="50800" dist="38100" dir="2700000" algn="tl" rotWithShape="0">
              <a:srgbClr val="000000">
                <a:alpha val="40000"/>
              </a:srgbClr>
            </a:outerShdw>
          </a:effectLst>
        </p:spPr>
      </p:pic>
      <p:sp>
        <p:nvSpPr>
          <p:cNvPr id="29" name="Google Shape;29;p4"/>
          <p:cNvSpPr/>
          <p:nvPr/>
        </p:nvSpPr>
        <p:spPr>
          <a:xfrm>
            <a:off x="458852" y="351741"/>
            <a:ext cx="6431488" cy="5980234"/>
          </a:xfrm>
          <a:prstGeom prst="wedgeRoundRectCallout">
            <a:avLst>
              <a:gd name="adj1" fmla="val 80524"/>
              <a:gd name="adj2" fmla="val 51156"/>
              <a:gd name="adj3" fmla="val 16667"/>
            </a:avLst>
          </a:prstGeom>
          <a:solidFill>
            <a:schemeClr val="lt1"/>
          </a:solidFill>
          <a:ln w="127000" cap="flat" cmpd="sng">
            <a:solidFill>
              <a:schemeClr val="dk1"/>
            </a:solidFill>
            <a:prstDash val="solid"/>
            <a:miter lim="800000"/>
            <a:headEnd type="none" w="sm" len="sm"/>
            <a:tailEnd type="none" w="sm" len="sm"/>
          </a:ln>
          <a:effectLst>
            <a:outerShdw blurRad="50800" dist="127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4"/>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20_Perez_Template_SlidesMania_4">
  <p:cSld name="2_Diapositiva de título">
    <p:spTree>
      <p:nvGrpSpPr>
        <p:cNvPr id="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a:stretch/>
        </p:blipFill>
        <p:spPr>
          <a:xfrm rot="5400000">
            <a:off x="2667000" y="-2666999"/>
            <a:ext cx="6858001" cy="12192001"/>
          </a:xfrm>
          <a:prstGeom prst="rect">
            <a:avLst/>
          </a:prstGeom>
          <a:noFill/>
          <a:ln>
            <a:noFill/>
          </a:ln>
        </p:spPr>
      </p:pic>
      <p:sp>
        <p:nvSpPr>
          <p:cNvPr id="33" name="Google Shape;33;p5"/>
          <p:cNvSpPr/>
          <p:nvPr/>
        </p:nvSpPr>
        <p:spPr>
          <a:xfrm>
            <a:off x="4969163" y="438883"/>
            <a:ext cx="6431488" cy="5980234"/>
          </a:xfrm>
          <a:prstGeom prst="round2DiagRect">
            <a:avLst>
              <a:gd name="adj1" fmla="val 16667"/>
              <a:gd name="adj2" fmla="val 0"/>
            </a:avLst>
          </a:prstGeom>
          <a:solidFill>
            <a:schemeClr val="lt1"/>
          </a:solidFill>
          <a:ln w="127000" cap="flat" cmpd="sng">
            <a:solidFill>
              <a:schemeClr val="dk1"/>
            </a:solidFill>
            <a:prstDash val="solid"/>
            <a:miter lim="800000"/>
            <a:headEnd type="none" w="sm" len="sm"/>
            <a:tailEnd type="none" w="sm" len="sm"/>
          </a:ln>
          <a:effectLst>
            <a:outerShdw blurRad="50800" dist="1270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4" name="Google Shape;34;p5" descr="Imagen que contiene libro, texto&#10;&#10;Descripción generada automáticamente"/>
          <p:cNvPicPr preferRelativeResize="0"/>
          <p:nvPr/>
        </p:nvPicPr>
        <p:blipFill rotWithShape="1">
          <a:blip r:embed="rId3">
            <a:alphaModFix/>
          </a:blip>
          <a:srcRect/>
          <a:stretch/>
        </p:blipFill>
        <p:spPr>
          <a:xfrm>
            <a:off x="680534" y="3040415"/>
            <a:ext cx="3497279" cy="3455715"/>
          </a:xfrm>
          <a:prstGeom prst="rect">
            <a:avLst/>
          </a:prstGeom>
          <a:noFill/>
          <a:ln>
            <a:noFill/>
          </a:ln>
          <a:effectLst>
            <a:outerShdw blurRad="50800" dist="38100" dir="2700000" algn="tl" rotWithShape="0">
              <a:srgbClr val="000000">
                <a:alpha val="40000"/>
              </a:srgbClr>
            </a:outerShdw>
          </a:effectLst>
        </p:spPr>
      </p:pic>
      <p:sp>
        <p:nvSpPr>
          <p:cNvPr id="35" name="Google Shape;35;p5"/>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20_Perez_Template_SlidesMania_5">
  <p:cSld name="2_Título y objetos">
    <p:spTree>
      <p:nvGrpSpPr>
        <p:cNvPr id="1" name="Shape 36"/>
        <p:cNvGrpSpPr/>
        <p:nvPr/>
      </p:nvGrpSpPr>
      <p:grpSpPr>
        <a:xfrm>
          <a:off x="0" y="0"/>
          <a:ext cx="0" cy="0"/>
          <a:chOff x="0" y="0"/>
          <a:chExt cx="0" cy="0"/>
        </a:xfrm>
      </p:grpSpPr>
      <p:pic>
        <p:nvPicPr>
          <p:cNvPr id="37" name="Google Shape;37;p6"/>
          <p:cNvPicPr preferRelativeResize="0"/>
          <p:nvPr/>
        </p:nvPicPr>
        <p:blipFill rotWithShape="1">
          <a:blip r:embed="rId2">
            <a:alphaModFix/>
          </a:blip>
          <a:srcRect l="13083"/>
          <a:stretch/>
        </p:blipFill>
        <p:spPr>
          <a:xfrm rot="-5400000">
            <a:off x="2666999" y="-2667001"/>
            <a:ext cx="6858001" cy="12192002"/>
          </a:xfrm>
          <a:prstGeom prst="rect">
            <a:avLst/>
          </a:prstGeom>
          <a:noFill/>
          <a:ln>
            <a:noFill/>
          </a:ln>
        </p:spPr>
      </p:pic>
      <p:sp>
        <p:nvSpPr>
          <p:cNvPr id="38" name="Google Shape;38;p6"/>
          <p:cNvSpPr/>
          <p:nvPr/>
        </p:nvSpPr>
        <p:spPr>
          <a:xfrm>
            <a:off x="-2" y="-1022554"/>
            <a:ext cx="11779048" cy="9311148"/>
          </a:xfrm>
          <a:prstGeom prst="irregularSeal1">
            <a:avLst/>
          </a:prstGeom>
          <a:solidFill>
            <a:schemeClr val="lt1"/>
          </a:solidFill>
          <a:ln w="1270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6"/>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20_Perez_Template_SlidesMania_6">
  <p:cSld name="3_Diapositiva de título">
    <p:spTree>
      <p:nvGrpSpPr>
        <p:cNvPr id="1" name="Shape 40"/>
        <p:cNvGrpSpPr/>
        <p:nvPr/>
      </p:nvGrpSpPr>
      <p:grpSpPr>
        <a:xfrm>
          <a:off x="0" y="0"/>
          <a:ext cx="0" cy="0"/>
          <a:chOff x="0" y="0"/>
          <a:chExt cx="0" cy="0"/>
        </a:xfrm>
      </p:grpSpPr>
      <p:pic>
        <p:nvPicPr>
          <p:cNvPr id="41" name="Google Shape;41;p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2" name="Google Shape;42;p7"/>
          <p:cNvSpPr/>
          <p:nvPr/>
        </p:nvSpPr>
        <p:spPr>
          <a:xfrm>
            <a:off x="570272" y="-393290"/>
            <a:ext cx="11179276" cy="7708490"/>
          </a:xfrm>
          <a:prstGeom prst="irregularSeal1">
            <a:avLst/>
          </a:prstGeom>
          <a:solidFill>
            <a:schemeClr val="lt1"/>
          </a:solidFill>
          <a:ln w="1270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7"/>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20_Perez_Template_SlidesMania_7">
  <p:cSld name="4_Diapositiva de título">
    <p:spTree>
      <p:nvGrpSpPr>
        <p:cNvPr id="1" name="Shape 44"/>
        <p:cNvGrpSpPr/>
        <p:nvPr/>
      </p:nvGrpSpPr>
      <p:grpSpPr>
        <a:xfrm>
          <a:off x="0" y="0"/>
          <a:ext cx="0" cy="0"/>
          <a:chOff x="0" y="0"/>
          <a:chExt cx="0" cy="0"/>
        </a:xfrm>
      </p:grpSpPr>
      <p:pic>
        <p:nvPicPr>
          <p:cNvPr id="45" name="Google Shape;45;p8"/>
          <p:cNvPicPr preferRelativeResize="0"/>
          <p:nvPr/>
        </p:nvPicPr>
        <p:blipFill rotWithShape="1">
          <a:blip r:embed="rId2">
            <a:alphaModFix/>
          </a:blip>
          <a:srcRect/>
          <a:stretch/>
        </p:blipFill>
        <p:spPr>
          <a:xfrm rot="5400000">
            <a:off x="2667000" y="-2666999"/>
            <a:ext cx="6858001" cy="12192001"/>
          </a:xfrm>
          <a:prstGeom prst="rect">
            <a:avLst/>
          </a:prstGeom>
          <a:noFill/>
          <a:ln>
            <a:noFill/>
          </a:ln>
        </p:spPr>
      </p:pic>
      <p:sp>
        <p:nvSpPr>
          <p:cNvPr id="46" name="Google Shape;46;p8"/>
          <p:cNvSpPr/>
          <p:nvPr/>
        </p:nvSpPr>
        <p:spPr>
          <a:xfrm>
            <a:off x="373626" y="-707923"/>
            <a:ext cx="11818373" cy="7565924"/>
          </a:xfrm>
          <a:prstGeom prst="irregularSeal1">
            <a:avLst/>
          </a:prstGeom>
          <a:solidFill>
            <a:schemeClr val="lt1"/>
          </a:solidFill>
          <a:ln w="1270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8"/>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20_Perez_Template_SlidesMania_8">
  <p:cSld name="7_Diapositiva de título">
    <p:spTree>
      <p:nvGrpSpPr>
        <p:cNvPr id="1" name="Shape 48"/>
        <p:cNvGrpSpPr/>
        <p:nvPr/>
      </p:nvGrpSpPr>
      <p:grpSpPr>
        <a:xfrm>
          <a:off x="0" y="0"/>
          <a:ext cx="0" cy="0"/>
          <a:chOff x="0" y="0"/>
          <a:chExt cx="0" cy="0"/>
        </a:xfrm>
      </p:grpSpPr>
      <p:pic>
        <p:nvPicPr>
          <p:cNvPr id="49" name="Google Shape;49;p9"/>
          <p:cNvPicPr preferRelativeResize="0"/>
          <p:nvPr/>
        </p:nvPicPr>
        <p:blipFill rotWithShape="1">
          <a:blip r:embed="rId2">
            <a:alphaModFix/>
          </a:blip>
          <a:srcRect r="11770"/>
          <a:stretch/>
        </p:blipFill>
        <p:spPr>
          <a:xfrm rot="5400000">
            <a:off x="2667001" y="-2666998"/>
            <a:ext cx="6858001" cy="12192000"/>
          </a:xfrm>
          <a:prstGeom prst="rect">
            <a:avLst/>
          </a:prstGeom>
          <a:noFill/>
          <a:ln>
            <a:noFill/>
          </a:ln>
        </p:spPr>
      </p:pic>
      <p:sp>
        <p:nvSpPr>
          <p:cNvPr id="50" name="Google Shape;50;p9"/>
          <p:cNvSpPr/>
          <p:nvPr/>
        </p:nvSpPr>
        <p:spPr>
          <a:xfrm>
            <a:off x="272473" y="389580"/>
            <a:ext cx="11647053" cy="5410856"/>
          </a:xfrm>
          <a:prstGeom prst="cloudCallout">
            <a:avLst>
              <a:gd name="adj1" fmla="val -20833"/>
              <a:gd name="adj2" fmla="val 62500"/>
            </a:avLst>
          </a:prstGeom>
          <a:solidFill>
            <a:schemeClr val="lt1"/>
          </a:solidFill>
          <a:ln w="1270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9"/>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20_Perez_Template_SlidesMania_9">
  <p:cSld name="8_Diapositiva de título">
    <p:spTree>
      <p:nvGrpSpPr>
        <p:cNvPr id="1" name="Shape 52"/>
        <p:cNvGrpSpPr/>
        <p:nvPr/>
      </p:nvGrpSpPr>
      <p:grpSpPr>
        <a:xfrm>
          <a:off x="0" y="0"/>
          <a:ext cx="0" cy="0"/>
          <a:chOff x="0" y="0"/>
          <a:chExt cx="0" cy="0"/>
        </a:xfrm>
      </p:grpSpPr>
      <p:pic>
        <p:nvPicPr>
          <p:cNvPr id="53" name="Google Shape;53;p10"/>
          <p:cNvPicPr preferRelativeResize="0"/>
          <p:nvPr/>
        </p:nvPicPr>
        <p:blipFill rotWithShape="1">
          <a:blip r:embed="rId2">
            <a:alphaModFix/>
          </a:blip>
          <a:srcRect/>
          <a:stretch/>
        </p:blipFill>
        <p:spPr>
          <a:xfrm rot="5400000">
            <a:off x="2667000" y="-2666999"/>
            <a:ext cx="6858001" cy="12192001"/>
          </a:xfrm>
          <a:prstGeom prst="rect">
            <a:avLst/>
          </a:prstGeom>
          <a:noFill/>
          <a:ln>
            <a:noFill/>
          </a:ln>
        </p:spPr>
      </p:pic>
      <p:sp>
        <p:nvSpPr>
          <p:cNvPr id="54" name="Google Shape;54;p10"/>
          <p:cNvSpPr/>
          <p:nvPr/>
        </p:nvSpPr>
        <p:spPr>
          <a:xfrm>
            <a:off x="852576" y="691535"/>
            <a:ext cx="10726994" cy="5068529"/>
          </a:xfrm>
          <a:prstGeom prst="wedgeEllipseCallout">
            <a:avLst>
              <a:gd name="adj1" fmla="val -20833"/>
              <a:gd name="adj2" fmla="val 62500"/>
            </a:avLst>
          </a:prstGeom>
          <a:solidFill>
            <a:schemeClr val="lt1"/>
          </a:solidFill>
          <a:ln w="1270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10"/>
          <p:cNvSpPr txBox="1"/>
          <p:nvPr/>
        </p:nvSpPr>
        <p:spPr>
          <a:xfrm rot="5400000">
            <a:off x="-679350" y="61730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latin typeface="Barlow Condensed"/>
                <a:ea typeface="Barlow Condensed"/>
                <a:cs typeface="Barlow Condensed"/>
                <a:sym typeface="Barlow Condensed"/>
              </a:rPr>
              <a:t>SLIDESMANIA.COM</a:t>
            </a:r>
            <a:endParaRPr>
              <a:solidFill>
                <a:srgbClr val="FFFFFF"/>
              </a:solidFill>
              <a:latin typeface="Barlow Condensed"/>
              <a:ea typeface="Barlow Condensed"/>
              <a:cs typeface="Barlow Condensed"/>
              <a:sym typeface="Barlow Condensed"/>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slidesmania.com/"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4"/>
          <p:cNvSpPr txBox="1"/>
          <p:nvPr/>
        </p:nvSpPr>
        <p:spPr>
          <a:xfrm>
            <a:off x="5707374" y="805685"/>
            <a:ext cx="4556100" cy="2072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700">
                <a:solidFill>
                  <a:schemeClr val="dk1"/>
                </a:solidFill>
                <a:latin typeface="Bangers"/>
                <a:ea typeface="Bangers"/>
                <a:cs typeface="Bangers"/>
                <a:sym typeface="Bangers"/>
              </a:rPr>
              <a:t>REVIEW  READINESS</a:t>
            </a:r>
            <a:endParaRPr sz="4700"/>
          </a:p>
        </p:txBody>
      </p:sp>
      <p:pic>
        <p:nvPicPr>
          <p:cNvPr id="80" name="Google Shape;80;p14"/>
          <p:cNvPicPr preferRelativeResize="0"/>
          <p:nvPr/>
        </p:nvPicPr>
        <p:blipFill>
          <a:blip r:embed="rId3">
            <a:alphaModFix/>
          </a:blip>
          <a:stretch>
            <a:fillRect/>
          </a:stretch>
        </p:blipFill>
        <p:spPr>
          <a:xfrm>
            <a:off x="5948200" y="3330425"/>
            <a:ext cx="4927225" cy="2688650"/>
          </a:xfrm>
          <a:prstGeom prst="rect">
            <a:avLst/>
          </a:prstGeom>
          <a:ln>
            <a:noFill/>
          </a:ln>
          <a:effectLst>
            <a:softEdge rad="112500"/>
          </a:effectLst>
        </p:spPr>
      </p:pic>
      <p:sp>
        <p:nvSpPr>
          <p:cNvPr id="81" name="Google Shape;81;p14"/>
          <p:cNvSpPr txBox="1"/>
          <p:nvPr/>
        </p:nvSpPr>
        <p:spPr>
          <a:xfrm>
            <a:off x="1282600" y="4565000"/>
            <a:ext cx="172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names here?</a:t>
            </a:r>
            <a:endParaRPr/>
          </a:p>
        </p:txBody>
      </p:sp>
      <p:grpSp>
        <p:nvGrpSpPr>
          <p:cNvPr id="82" name="Google Shape;82;p14"/>
          <p:cNvGrpSpPr/>
          <p:nvPr/>
        </p:nvGrpSpPr>
        <p:grpSpPr>
          <a:xfrm rot="-316159">
            <a:off x="102983" y="2995719"/>
            <a:ext cx="4700566" cy="3538760"/>
            <a:chOff x="1616075" y="-4310063"/>
            <a:chExt cx="1277937" cy="979488"/>
          </a:xfrm>
        </p:grpSpPr>
        <p:sp>
          <p:nvSpPr>
            <p:cNvPr id="83" name="Google Shape;83;p14"/>
            <p:cNvSpPr/>
            <p:nvPr/>
          </p:nvSpPr>
          <p:spPr>
            <a:xfrm>
              <a:off x="1646238" y="-4246563"/>
              <a:ext cx="1247774" cy="915988"/>
            </a:xfrm>
            <a:custGeom>
              <a:avLst/>
              <a:gdLst/>
              <a:ahLst/>
              <a:cxnLst/>
              <a:rect l="l" t="t" r="r" b="b"/>
              <a:pathLst>
                <a:path w="480" h="352" extrusionOk="0">
                  <a:moveTo>
                    <a:pt x="480" y="151"/>
                  </a:moveTo>
                  <a:cubicBezTo>
                    <a:pt x="480" y="107"/>
                    <a:pt x="447" y="70"/>
                    <a:pt x="404" y="65"/>
                  </a:cubicBezTo>
                  <a:cubicBezTo>
                    <a:pt x="395" y="28"/>
                    <a:pt x="361" y="0"/>
                    <a:pt x="320" y="0"/>
                  </a:cubicBezTo>
                  <a:cubicBezTo>
                    <a:pt x="292" y="0"/>
                    <a:pt x="267" y="14"/>
                    <a:pt x="251" y="35"/>
                  </a:cubicBezTo>
                  <a:cubicBezTo>
                    <a:pt x="235" y="15"/>
                    <a:pt x="211" y="3"/>
                    <a:pt x="184" y="3"/>
                  </a:cubicBezTo>
                  <a:cubicBezTo>
                    <a:pt x="149" y="3"/>
                    <a:pt x="118" y="24"/>
                    <a:pt x="105" y="55"/>
                  </a:cubicBezTo>
                  <a:cubicBezTo>
                    <a:pt x="99" y="54"/>
                    <a:pt x="93" y="53"/>
                    <a:pt x="86" y="53"/>
                  </a:cubicBezTo>
                  <a:cubicBezTo>
                    <a:pt x="39" y="53"/>
                    <a:pt x="0" y="92"/>
                    <a:pt x="0" y="139"/>
                  </a:cubicBezTo>
                  <a:cubicBezTo>
                    <a:pt x="0" y="161"/>
                    <a:pt x="9" y="181"/>
                    <a:pt x="22" y="196"/>
                  </a:cubicBezTo>
                  <a:cubicBezTo>
                    <a:pt x="16" y="208"/>
                    <a:pt x="12" y="222"/>
                    <a:pt x="12" y="237"/>
                  </a:cubicBezTo>
                  <a:cubicBezTo>
                    <a:pt x="12" y="284"/>
                    <a:pt x="51" y="323"/>
                    <a:pt x="98" y="323"/>
                  </a:cubicBezTo>
                  <a:cubicBezTo>
                    <a:pt x="119" y="323"/>
                    <a:pt x="139" y="315"/>
                    <a:pt x="153" y="302"/>
                  </a:cubicBezTo>
                  <a:cubicBezTo>
                    <a:pt x="167" y="332"/>
                    <a:pt x="197" y="352"/>
                    <a:pt x="231" y="352"/>
                  </a:cubicBezTo>
                  <a:cubicBezTo>
                    <a:pt x="262" y="352"/>
                    <a:pt x="289" y="336"/>
                    <a:pt x="305" y="311"/>
                  </a:cubicBezTo>
                  <a:cubicBezTo>
                    <a:pt x="317" y="319"/>
                    <a:pt x="332" y="323"/>
                    <a:pt x="347" y="323"/>
                  </a:cubicBezTo>
                  <a:cubicBezTo>
                    <a:pt x="394" y="323"/>
                    <a:pt x="433" y="284"/>
                    <a:pt x="433" y="237"/>
                  </a:cubicBezTo>
                  <a:cubicBezTo>
                    <a:pt x="433" y="234"/>
                    <a:pt x="433" y="231"/>
                    <a:pt x="433" y="228"/>
                  </a:cubicBezTo>
                  <a:cubicBezTo>
                    <a:pt x="461" y="214"/>
                    <a:pt x="480" y="185"/>
                    <a:pt x="480" y="1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4"/>
            <p:cNvSpPr/>
            <p:nvPr/>
          </p:nvSpPr>
          <p:spPr>
            <a:xfrm>
              <a:off x="1616075" y="-4310063"/>
              <a:ext cx="1246188" cy="917575"/>
            </a:xfrm>
            <a:custGeom>
              <a:avLst/>
              <a:gdLst/>
              <a:ahLst/>
              <a:cxnLst/>
              <a:rect l="l" t="t" r="r" b="b"/>
              <a:pathLst>
                <a:path w="480" h="352" extrusionOk="0">
                  <a:moveTo>
                    <a:pt x="480" y="151"/>
                  </a:moveTo>
                  <a:cubicBezTo>
                    <a:pt x="480" y="107"/>
                    <a:pt x="447" y="70"/>
                    <a:pt x="404" y="65"/>
                  </a:cubicBezTo>
                  <a:cubicBezTo>
                    <a:pt x="395" y="28"/>
                    <a:pt x="361" y="0"/>
                    <a:pt x="320" y="0"/>
                  </a:cubicBezTo>
                  <a:cubicBezTo>
                    <a:pt x="292" y="0"/>
                    <a:pt x="267" y="14"/>
                    <a:pt x="251" y="35"/>
                  </a:cubicBezTo>
                  <a:cubicBezTo>
                    <a:pt x="235" y="15"/>
                    <a:pt x="211" y="3"/>
                    <a:pt x="184" y="3"/>
                  </a:cubicBezTo>
                  <a:cubicBezTo>
                    <a:pt x="149" y="3"/>
                    <a:pt x="118" y="24"/>
                    <a:pt x="105" y="55"/>
                  </a:cubicBezTo>
                  <a:cubicBezTo>
                    <a:pt x="99" y="54"/>
                    <a:pt x="93" y="53"/>
                    <a:pt x="86" y="53"/>
                  </a:cubicBezTo>
                  <a:cubicBezTo>
                    <a:pt x="39" y="53"/>
                    <a:pt x="0" y="92"/>
                    <a:pt x="0" y="139"/>
                  </a:cubicBezTo>
                  <a:cubicBezTo>
                    <a:pt x="0" y="161"/>
                    <a:pt x="9" y="181"/>
                    <a:pt x="22" y="196"/>
                  </a:cubicBezTo>
                  <a:cubicBezTo>
                    <a:pt x="16" y="208"/>
                    <a:pt x="12" y="222"/>
                    <a:pt x="12" y="237"/>
                  </a:cubicBezTo>
                  <a:cubicBezTo>
                    <a:pt x="12" y="284"/>
                    <a:pt x="51" y="323"/>
                    <a:pt x="98" y="323"/>
                  </a:cubicBezTo>
                  <a:cubicBezTo>
                    <a:pt x="119" y="323"/>
                    <a:pt x="139" y="315"/>
                    <a:pt x="153" y="302"/>
                  </a:cubicBezTo>
                  <a:cubicBezTo>
                    <a:pt x="167" y="332"/>
                    <a:pt x="197" y="352"/>
                    <a:pt x="231" y="352"/>
                  </a:cubicBezTo>
                  <a:cubicBezTo>
                    <a:pt x="262" y="352"/>
                    <a:pt x="289" y="336"/>
                    <a:pt x="305" y="311"/>
                  </a:cubicBezTo>
                  <a:cubicBezTo>
                    <a:pt x="317" y="319"/>
                    <a:pt x="332" y="323"/>
                    <a:pt x="347" y="323"/>
                  </a:cubicBezTo>
                  <a:cubicBezTo>
                    <a:pt x="394" y="323"/>
                    <a:pt x="433" y="284"/>
                    <a:pt x="433" y="237"/>
                  </a:cubicBezTo>
                  <a:cubicBezTo>
                    <a:pt x="433" y="234"/>
                    <a:pt x="433" y="231"/>
                    <a:pt x="433" y="228"/>
                  </a:cubicBezTo>
                  <a:cubicBezTo>
                    <a:pt x="461" y="214"/>
                    <a:pt x="480" y="185"/>
                    <a:pt x="480" y="151"/>
                  </a:cubicBezTo>
                  <a:close/>
                </a:path>
              </a:pathLst>
            </a:custGeom>
            <a:solidFill>
              <a:srgbClr val="FFFFFF"/>
            </a:solidFill>
            <a:ln w="111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5" name="Google Shape;85;p14"/>
          <p:cNvSpPr txBox="1"/>
          <p:nvPr/>
        </p:nvSpPr>
        <p:spPr>
          <a:xfrm>
            <a:off x="611275" y="4010900"/>
            <a:ext cx="36840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latin typeface="Acme"/>
                <a:ea typeface="Acme"/>
                <a:cs typeface="Acme"/>
                <a:sym typeface="Acme"/>
              </a:rPr>
              <a:t>Jami Nininger, DNP, Associate Dean</a:t>
            </a:r>
            <a:endParaRPr sz="1800">
              <a:latin typeface="Acme"/>
              <a:ea typeface="Acme"/>
              <a:cs typeface="Acme"/>
              <a:sym typeface="Acme"/>
            </a:endParaRPr>
          </a:p>
          <a:p>
            <a:pPr marL="0" lvl="0" indent="0" algn="ctr" rtl="0">
              <a:spcBef>
                <a:spcPts val="0"/>
              </a:spcBef>
              <a:spcAft>
                <a:spcPts val="0"/>
              </a:spcAft>
              <a:buNone/>
            </a:pPr>
            <a:r>
              <a:rPr lang="en-US" sz="1800">
                <a:latin typeface="Acme"/>
                <a:ea typeface="Acme"/>
                <a:cs typeface="Acme"/>
                <a:sym typeface="Acme"/>
              </a:rPr>
              <a:t>Miriam Abbott, Associate Professor</a:t>
            </a:r>
            <a:endParaRPr sz="1800">
              <a:latin typeface="Acme"/>
              <a:ea typeface="Acme"/>
              <a:cs typeface="Acme"/>
              <a:sym typeface="Acme"/>
            </a:endParaRPr>
          </a:p>
          <a:p>
            <a:pPr marL="0" lvl="0" indent="0" algn="ctr" rtl="0">
              <a:spcBef>
                <a:spcPts val="0"/>
              </a:spcBef>
              <a:spcAft>
                <a:spcPts val="0"/>
              </a:spcAft>
              <a:buNone/>
            </a:pPr>
            <a:endParaRPr/>
          </a:p>
          <a:p>
            <a:pPr marL="0" lvl="0" indent="0" algn="ctr" rtl="0">
              <a:spcBef>
                <a:spcPts val="0"/>
              </a:spcBef>
              <a:spcAft>
                <a:spcPts val="0"/>
              </a:spcAft>
              <a:buNone/>
            </a:pPr>
            <a:r>
              <a:rPr lang="en-US" sz="1800">
                <a:latin typeface="Times New Roman"/>
                <a:ea typeface="Times New Roman"/>
                <a:cs typeface="Times New Roman"/>
                <a:sym typeface="Times New Roman"/>
              </a:rPr>
              <a:t>Mount Carmel College of Nursing</a:t>
            </a:r>
            <a:endParaRPr sz="1800">
              <a:latin typeface="Times New Roman"/>
              <a:ea typeface="Times New Roman"/>
              <a:cs typeface="Times New Roman"/>
              <a:sym typeface="Times New Roman"/>
            </a:endParaRPr>
          </a:p>
        </p:txBody>
      </p:sp>
      <p:pic>
        <p:nvPicPr>
          <p:cNvPr id="86" name="Google Shape;86;p14"/>
          <p:cNvPicPr preferRelativeResize="0"/>
          <p:nvPr/>
        </p:nvPicPr>
        <p:blipFill>
          <a:blip r:embed="rId4">
            <a:alphaModFix/>
          </a:blip>
          <a:stretch>
            <a:fillRect/>
          </a:stretch>
        </p:blipFill>
        <p:spPr>
          <a:xfrm>
            <a:off x="1999350" y="5242400"/>
            <a:ext cx="907825" cy="552325"/>
          </a:xfrm>
          <a:prstGeom prst="rect">
            <a:avLst/>
          </a:prstGeom>
          <a:noFill/>
          <a:ln>
            <a:noFill/>
          </a:ln>
        </p:spPr>
      </p:pic>
      <p:sp>
        <p:nvSpPr>
          <p:cNvPr id="87" name="Google Shape;87;p14"/>
          <p:cNvSpPr txBox="1"/>
          <p:nvPr/>
        </p:nvSpPr>
        <p:spPr>
          <a:xfrm>
            <a:off x="5851475" y="5723225"/>
            <a:ext cx="44997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i="1"/>
              <a:t>Establishing internal review processes to prepare for QM certification reviews</a:t>
            </a:r>
            <a:endParaRPr i="1"/>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3"/>
          <p:cNvPicPr preferRelativeResize="0"/>
          <p:nvPr/>
        </p:nvPicPr>
        <p:blipFill rotWithShape="1">
          <a:blip r:embed="rId3">
            <a:alphaModFix/>
          </a:blip>
          <a:srcRect t="6933" r="2808" b="5408"/>
          <a:stretch/>
        </p:blipFill>
        <p:spPr>
          <a:xfrm>
            <a:off x="-124700" y="96400"/>
            <a:ext cx="12504900" cy="6784300"/>
          </a:xfrm>
          <a:prstGeom prst="rect">
            <a:avLst/>
          </a:prstGeom>
          <a:noFill/>
          <a:ln>
            <a:noFill/>
          </a:ln>
          <a:effectLst>
            <a:outerShdw blurRad="190500" algn="tl" rotWithShape="0">
              <a:srgbClr val="000000">
                <a:alpha val="69800"/>
              </a:srgbClr>
            </a:outerShdw>
            <a:reflection stA="52000" endA="300" endPos="35000" fadeDir="5400012" sy="-100000" algn="bl" rotWithShape="0"/>
          </a:effectLst>
        </p:spPr>
      </p:pic>
      <p:grpSp>
        <p:nvGrpSpPr>
          <p:cNvPr id="160" name="Google Shape;160;p23"/>
          <p:cNvGrpSpPr/>
          <p:nvPr/>
        </p:nvGrpSpPr>
        <p:grpSpPr>
          <a:xfrm rot="-1330540">
            <a:off x="829193" y="264195"/>
            <a:ext cx="3572318" cy="3372400"/>
            <a:chOff x="10204451" y="-1858963"/>
            <a:chExt cx="1314450" cy="1116013"/>
          </a:xfrm>
        </p:grpSpPr>
        <p:sp>
          <p:nvSpPr>
            <p:cNvPr id="161" name="Google Shape;161;p23"/>
            <p:cNvSpPr/>
            <p:nvPr/>
          </p:nvSpPr>
          <p:spPr>
            <a:xfrm>
              <a:off x="10234613" y="-1795463"/>
              <a:ext cx="1284288" cy="1052513"/>
            </a:xfrm>
            <a:custGeom>
              <a:avLst/>
              <a:gdLst/>
              <a:ahLst/>
              <a:cxnLst/>
              <a:rect l="l" t="t" r="r" b="b"/>
              <a:pathLst>
                <a:path w="494" h="404" extrusionOk="0">
                  <a:moveTo>
                    <a:pt x="493" y="269"/>
                  </a:moveTo>
                  <a:cubicBezTo>
                    <a:pt x="485" y="197"/>
                    <a:pt x="478" y="126"/>
                    <a:pt x="470" y="54"/>
                  </a:cubicBezTo>
                  <a:cubicBezTo>
                    <a:pt x="468" y="41"/>
                    <a:pt x="456" y="29"/>
                    <a:pt x="442" y="27"/>
                  </a:cubicBezTo>
                  <a:cubicBezTo>
                    <a:pt x="312" y="13"/>
                    <a:pt x="182" y="4"/>
                    <a:pt x="53" y="0"/>
                  </a:cubicBezTo>
                  <a:cubicBezTo>
                    <a:pt x="39" y="0"/>
                    <a:pt x="26" y="13"/>
                    <a:pt x="25" y="30"/>
                  </a:cubicBezTo>
                  <a:cubicBezTo>
                    <a:pt x="17" y="119"/>
                    <a:pt x="10" y="208"/>
                    <a:pt x="2" y="298"/>
                  </a:cubicBezTo>
                  <a:cubicBezTo>
                    <a:pt x="0" y="314"/>
                    <a:pt x="12" y="327"/>
                    <a:pt x="28" y="327"/>
                  </a:cubicBezTo>
                  <a:cubicBezTo>
                    <a:pt x="32" y="327"/>
                    <a:pt x="36" y="326"/>
                    <a:pt x="41" y="326"/>
                  </a:cubicBezTo>
                  <a:cubicBezTo>
                    <a:pt x="64" y="404"/>
                    <a:pt x="64" y="404"/>
                    <a:pt x="64" y="404"/>
                  </a:cubicBezTo>
                  <a:cubicBezTo>
                    <a:pt x="77" y="325"/>
                    <a:pt x="77" y="325"/>
                    <a:pt x="77" y="325"/>
                  </a:cubicBezTo>
                  <a:cubicBezTo>
                    <a:pt x="207" y="320"/>
                    <a:pt x="337" y="310"/>
                    <a:pt x="467" y="296"/>
                  </a:cubicBezTo>
                  <a:cubicBezTo>
                    <a:pt x="483" y="294"/>
                    <a:pt x="494" y="282"/>
                    <a:pt x="493" y="26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23"/>
            <p:cNvSpPr/>
            <p:nvPr/>
          </p:nvSpPr>
          <p:spPr>
            <a:xfrm>
              <a:off x="10204451" y="-1858963"/>
              <a:ext cx="1282701" cy="1052513"/>
            </a:xfrm>
            <a:custGeom>
              <a:avLst/>
              <a:gdLst/>
              <a:ahLst/>
              <a:cxnLst/>
              <a:rect l="l" t="t" r="r" b="b"/>
              <a:pathLst>
                <a:path w="494" h="404" extrusionOk="0">
                  <a:moveTo>
                    <a:pt x="493" y="269"/>
                  </a:moveTo>
                  <a:cubicBezTo>
                    <a:pt x="485" y="197"/>
                    <a:pt x="478" y="126"/>
                    <a:pt x="470" y="54"/>
                  </a:cubicBezTo>
                  <a:cubicBezTo>
                    <a:pt x="468" y="41"/>
                    <a:pt x="456" y="29"/>
                    <a:pt x="442" y="27"/>
                  </a:cubicBezTo>
                  <a:cubicBezTo>
                    <a:pt x="312" y="13"/>
                    <a:pt x="182" y="4"/>
                    <a:pt x="53" y="0"/>
                  </a:cubicBezTo>
                  <a:cubicBezTo>
                    <a:pt x="39" y="0"/>
                    <a:pt x="26" y="13"/>
                    <a:pt x="25" y="30"/>
                  </a:cubicBezTo>
                  <a:cubicBezTo>
                    <a:pt x="17" y="119"/>
                    <a:pt x="10" y="208"/>
                    <a:pt x="2" y="298"/>
                  </a:cubicBezTo>
                  <a:cubicBezTo>
                    <a:pt x="0" y="314"/>
                    <a:pt x="12" y="327"/>
                    <a:pt x="28" y="327"/>
                  </a:cubicBezTo>
                  <a:cubicBezTo>
                    <a:pt x="32" y="327"/>
                    <a:pt x="36" y="326"/>
                    <a:pt x="41" y="326"/>
                  </a:cubicBezTo>
                  <a:cubicBezTo>
                    <a:pt x="64" y="404"/>
                    <a:pt x="64" y="404"/>
                    <a:pt x="64" y="404"/>
                  </a:cubicBezTo>
                  <a:cubicBezTo>
                    <a:pt x="77" y="325"/>
                    <a:pt x="77" y="325"/>
                    <a:pt x="77" y="325"/>
                  </a:cubicBezTo>
                  <a:cubicBezTo>
                    <a:pt x="207" y="320"/>
                    <a:pt x="337" y="310"/>
                    <a:pt x="467" y="296"/>
                  </a:cubicBezTo>
                  <a:cubicBezTo>
                    <a:pt x="483" y="294"/>
                    <a:pt x="494" y="282"/>
                    <a:pt x="493" y="269"/>
                  </a:cubicBezTo>
                  <a:close/>
                </a:path>
              </a:pathLst>
            </a:custGeom>
            <a:solidFill>
              <a:srgbClr val="F2F2F2"/>
            </a:solidFill>
            <a:ln w="111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63" name="Google Shape;163;p23"/>
          <p:cNvPicPr preferRelativeResize="0"/>
          <p:nvPr/>
        </p:nvPicPr>
        <p:blipFill>
          <a:blip r:embed="rId4">
            <a:alphaModFix/>
          </a:blip>
          <a:stretch>
            <a:fillRect/>
          </a:stretch>
        </p:blipFill>
        <p:spPr>
          <a:xfrm>
            <a:off x="4871563" y="164010"/>
            <a:ext cx="2559037" cy="2343477"/>
          </a:xfrm>
          <a:prstGeom prst="rect">
            <a:avLst/>
          </a:prstGeom>
          <a:noFill/>
          <a:ln>
            <a:noFill/>
          </a:ln>
        </p:spPr>
      </p:pic>
      <p:pic>
        <p:nvPicPr>
          <p:cNvPr id="164" name="Google Shape;164;p23"/>
          <p:cNvPicPr preferRelativeResize="0"/>
          <p:nvPr/>
        </p:nvPicPr>
        <p:blipFill>
          <a:blip r:embed="rId5">
            <a:alphaModFix/>
          </a:blip>
          <a:stretch>
            <a:fillRect/>
          </a:stretch>
        </p:blipFill>
        <p:spPr>
          <a:xfrm>
            <a:off x="1254549" y="4036524"/>
            <a:ext cx="4257024" cy="2611651"/>
          </a:xfrm>
          <a:prstGeom prst="rect">
            <a:avLst/>
          </a:prstGeom>
          <a:noFill/>
          <a:ln>
            <a:noFill/>
          </a:ln>
        </p:spPr>
      </p:pic>
      <p:sp>
        <p:nvSpPr>
          <p:cNvPr id="165" name="Google Shape;165;p23"/>
          <p:cNvSpPr txBox="1"/>
          <p:nvPr/>
        </p:nvSpPr>
        <p:spPr>
          <a:xfrm rot="-1196958">
            <a:off x="641489" y="1219701"/>
            <a:ext cx="3431827" cy="88021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000">
                <a:solidFill>
                  <a:schemeClr val="dk1"/>
                </a:solidFill>
                <a:latin typeface="Bangers"/>
                <a:ea typeface="Bangers"/>
                <a:cs typeface="Bangers"/>
                <a:sym typeface="Bangers"/>
              </a:rPr>
              <a:t>Templates…</a:t>
            </a:r>
            <a:endParaRPr sz="1000"/>
          </a:p>
        </p:txBody>
      </p:sp>
      <p:pic>
        <p:nvPicPr>
          <p:cNvPr id="166" name="Google Shape;166;p23"/>
          <p:cNvPicPr preferRelativeResize="0"/>
          <p:nvPr/>
        </p:nvPicPr>
        <p:blipFill>
          <a:blip r:embed="rId6">
            <a:alphaModFix/>
          </a:blip>
          <a:stretch>
            <a:fillRect/>
          </a:stretch>
        </p:blipFill>
        <p:spPr>
          <a:xfrm>
            <a:off x="5511570" y="2382370"/>
            <a:ext cx="6680424" cy="4086776"/>
          </a:xfrm>
          <a:prstGeom prst="rect">
            <a:avLst/>
          </a:prstGeom>
          <a:noFill/>
          <a:ln>
            <a:noFill/>
          </a:ln>
          <a:effectLst>
            <a:outerShdw blurRad="190500" algn="tl" rotWithShape="0">
              <a:srgbClr val="000000">
                <a:alpha val="69800"/>
              </a:srgbClr>
            </a:outerShdw>
            <a:reflection stA="52000" endA="300" endPos="35000" fadeDir="5400012" sy="-100000" algn="bl" rotWithShape="0"/>
          </a:effectLst>
        </p:spPr>
      </p:pic>
      <p:sp>
        <p:nvSpPr>
          <p:cNvPr id="167" name="Google Shape;167;p23"/>
          <p:cNvSpPr/>
          <p:nvPr/>
        </p:nvSpPr>
        <p:spPr>
          <a:xfrm>
            <a:off x="362725" y="6393250"/>
            <a:ext cx="317400" cy="328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p:nvPr/>
        </p:nvSpPr>
        <p:spPr>
          <a:xfrm>
            <a:off x="2242599" y="1838275"/>
            <a:ext cx="7203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800">
                <a:solidFill>
                  <a:schemeClr val="dk1"/>
                </a:solidFill>
                <a:latin typeface="Bangers"/>
                <a:ea typeface="Bangers"/>
                <a:cs typeface="Bangers"/>
                <a:sym typeface="Bangers"/>
              </a:rPr>
              <a:t>A Few thoughts about fear of failure</a:t>
            </a:r>
            <a:endParaRPr sz="2800"/>
          </a:p>
        </p:txBody>
      </p:sp>
      <p:sp>
        <p:nvSpPr>
          <p:cNvPr id="173" name="Google Shape;173;p24"/>
          <p:cNvSpPr txBox="1"/>
          <p:nvPr/>
        </p:nvSpPr>
        <p:spPr>
          <a:xfrm>
            <a:off x="2589305" y="3763299"/>
            <a:ext cx="7013400" cy="22593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a:p>
        </p:txBody>
      </p:sp>
      <p:sp>
        <p:nvSpPr>
          <p:cNvPr id="174" name="Google Shape;174;p24"/>
          <p:cNvSpPr/>
          <p:nvPr/>
        </p:nvSpPr>
        <p:spPr>
          <a:xfrm>
            <a:off x="328725" y="6257225"/>
            <a:ext cx="385400" cy="362725"/>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p:nvPr/>
        </p:nvSpPr>
        <p:spPr>
          <a:xfrm>
            <a:off x="2495250" y="1824950"/>
            <a:ext cx="72015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Bangers"/>
                <a:ea typeface="Bangers"/>
                <a:cs typeface="Bangers"/>
                <a:sym typeface="Bangers"/>
              </a:rPr>
              <a:t>Report back</a:t>
            </a:r>
            <a:endParaRPr sz="5400">
              <a:solidFill>
                <a:schemeClr val="dk1"/>
              </a:solidFill>
              <a:latin typeface="Bangers"/>
              <a:ea typeface="Bangers"/>
              <a:cs typeface="Bangers"/>
              <a:sym typeface="Bangers"/>
            </a:endParaRPr>
          </a:p>
          <a:p>
            <a:pPr marL="0" marR="0" lvl="0" indent="0" algn="ctr" rtl="0">
              <a:spcBef>
                <a:spcPts val="0"/>
              </a:spcBef>
              <a:spcAft>
                <a:spcPts val="0"/>
              </a:spcAft>
              <a:buNone/>
            </a:pPr>
            <a:r>
              <a:rPr lang="en-US" sz="5400">
                <a:solidFill>
                  <a:schemeClr val="dk1"/>
                </a:solidFill>
                <a:latin typeface="Bangers"/>
                <a:ea typeface="Bangers"/>
                <a:cs typeface="Bangers"/>
                <a:sym typeface="Bangers"/>
              </a:rPr>
              <a:t>Modify</a:t>
            </a:r>
            <a:endParaRPr sz="5400">
              <a:solidFill>
                <a:schemeClr val="dk1"/>
              </a:solidFill>
              <a:latin typeface="Bangers"/>
              <a:ea typeface="Bangers"/>
              <a:cs typeface="Bangers"/>
              <a:sym typeface="Bangers"/>
            </a:endParaRPr>
          </a:p>
          <a:p>
            <a:pPr marL="0" marR="0" lvl="0" indent="0" algn="ctr" rtl="0">
              <a:spcBef>
                <a:spcPts val="0"/>
              </a:spcBef>
              <a:spcAft>
                <a:spcPts val="0"/>
              </a:spcAft>
              <a:buNone/>
            </a:pPr>
            <a:r>
              <a:rPr lang="en-US" sz="5400">
                <a:solidFill>
                  <a:schemeClr val="dk1"/>
                </a:solidFill>
                <a:latin typeface="Bangers"/>
                <a:ea typeface="Bangers"/>
                <a:cs typeface="Bangers"/>
                <a:sym typeface="Bangers"/>
              </a:rPr>
              <a:t>Repeat . . . repeat . . . Repeat</a:t>
            </a:r>
            <a:endParaRPr sz="5400">
              <a:solidFill>
                <a:schemeClr val="dk1"/>
              </a:solidFill>
              <a:latin typeface="Bangers"/>
              <a:ea typeface="Bangers"/>
              <a:cs typeface="Bangers"/>
              <a:sym typeface="Bangers"/>
            </a:endParaRPr>
          </a:p>
        </p:txBody>
      </p:sp>
      <p:sp>
        <p:nvSpPr>
          <p:cNvPr id="180" name="Google Shape;180;p25"/>
          <p:cNvSpPr/>
          <p:nvPr/>
        </p:nvSpPr>
        <p:spPr>
          <a:xfrm>
            <a:off x="362725" y="6393250"/>
            <a:ext cx="317400" cy="328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185" name="Google Shape;185;p26"/>
          <p:cNvGrpSpPr/>
          <p:nvPr/>
        </p:nvGrpSpPr>
        <p:grpSpPr>
          <a:xfrm>
            <a:off x="3962794" y="1252884"/>
            <a:ext cx="5287842" cy="3468237"/>
            <a:chOff x="7064375" y="7992608"/>
            <a:chExt cx="1892300" cy="1000126"/>
          </a:xfrm>
        </p:grpSpPr>
        <p:sp>
          <p:nvSpPr>
            <p:cNvPr id="186" name="Google Shape;186;p26"/>
            <p:cNvSpPr/>
            <p:nvPr/>
          </p:nvSpPr>
          <p:spPr>
            <a:xfrm>
              <a:off x="7083425" y="8038646"/>
              <a:ext cx="1535112" cy="954088"/>
            </a:xfrm>
            <a:custGeom>
              <a:avLst/>
              <a:gdLst/>
              <a:ahLst/>
              <a:cxnLst/>
              <a:rect l="l" t="t" r="r" b="b"/>
              <a:pathLst>
                <a:path w="659" h="408" extrusionOk="0">
                  <a:moveTo>
                    <a:pt x="659" y="204"/>
                  </a:moveTo>
                  <a:cubicBezTo>
                    <a:pt x="519" y="221"/>
                    <a:pt x="514" y="236"/>
                    <a:pt x="634" y="284"/>
                  </a:cubicBezTo>
                  <a:cubicBezTo>
                    <a:pt x="495" y="264"/>
                    <a:pt x="481" y="277"/>
                    <a:pt x="563" y="349"/>
                  </a:cubicBezTo>
                  <a:cubicBezTo>
                    <a:pt x="447" y="298"/>
                    <a:pt x="426" y="306"/>
                    <a:pt x="458" y="392"/>
                  </a:cubicBezTo>
                  <a:cubicBezTo>
                    <a:pt x="381" y="318"/>
                    <a:pt x="356" y="322"/>
                    <a:pt x="330" y="408"/>
                  </a:cubicBezTo>
                  <a:cubicBezTo>
                    <a:pt x="304" y="322"/>
                    <a:pt x="279" y="318"/>
                    <a:pt x="201" y="392"/>
                  </a:cubicBezTo>
                  <a:cubicBezTo>
                    <a:pt x="233" y="306"/>
                    <a:pt x="213" y="298"/>
                    <a:pt x="97" y="349"/>
                  </a:cubicBezTo>
                  <a:cubicBezTo>
                    <a:pt x="179" y="277"/>
                    <a:pt x="165" y="264"/>
                    <a:pt x="26" y="284"/>
                  </a:cubicBezTo>
                  <a:cubicBezTo>
                    <a:pt x="145" y="236"/>
                    <a:pt x="140" y="221"/>
                    <a:pt x="0" y="204"/>
                  </a:cubicBezTo>
                  <a:cubicBezTo>
                    <a:pt x="140" y="188"/>
                    <a:pt x="145" y="173"/>
                    <a:pt x="26" y="125"/>
                  </a:cubicBezTo>
                  <a:cubicBezTo>
                    <a:pt x="165" y="145"/>
                    <a:pt x="179" y="132"/>
                    <a:pt x="97" y="60"/>
                  </a:cubicBezTo>
                  <a:cubicBezTo>
                    <a:pt x="213" y="111"/>
                    <a:pt x="233" y="102"/>
                    <a:pt x="201" y="17"/>
                  </a:cubicBezTo>
                  <a:cubicBezTo>
                    <a:pt x="279" y="90"/>
                    <a:pt x="304" y="87"/>
                    <a:pt x="330" y="0"/>
                  </a:cubicBezTo>
                  <a:cubicBezTo>
                    <a:pt x="356" y="87"/>
                    <a:pt x="381" y="90"/>
                    <a:pt x="458" y="17"/>
                  </a:cubicBezTo>
                  <a:cubicBezTo>
                    <a:pt x="426" y="102"/>
                    <a:pt x="447" y="111"/>
                    <a:pt x="563" y="60"/>
                  </a:cubicBezTo>
                  <a:cubicBezTo>
                    <a:pt x="481" y="132"/>
                    <a:pt x="495" y="145"/>
                    <a:pt x="634" y="125"/>
                  </a:cubicBezTo>
                  <a:cubicBezTo>
                    <a:pt x="514" y="173"/>
                    <a:pt x="519" y="188"/>
                    <a:pt x="659" y="204"/>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26"/>
            <p:cNvSpPr/>
            <p:nvPr/>
          </p:nvSpPr>
          <p:spPr>
            <a:xfrm>
              <a:off x="7064375" y="7992608"/>
              <a:ext cx="1536701" cy="954088"/>
            </a:xfrm>
            <a:custGeom>
              <a:avLst/>
              <a:gdLst/>
              <a:ahLst/>
              <a:cxnLst/>
              <a:rect l="l" t="t" r="r" b="b"/>
              <a:pathLst>
                <a:path w="659" h="408" extrusionOk="0">
                  <a:moveTo>
                    <a:pt x="659" y="204"/>
                  </a:moveTo>
                  <a:cubicBezTo>
                    <a:pt x="519" y="221"/>
                    <a:pt x="514" y="236"/>
                    <a:pt x="634" y="284"/>
                  </a:cubicBezTo>
                  <a:cubicBezTo>
                    <a:pt x="495" y="264"/>
                    <a:pt x="481" y="277"/>
                    <a:pt x="563" y="349"/>
                  </a:cubicBezTo>
                  <a:cubicBezTo>
                    <a:pt x="447" y="298"/>
                    <a:pt x="426" y="306"/>
                    <a:pt x="458" y="392"/>
                  </a:cubicBezTo>
                  <a:cubicBezTo>
                    <a:pt x="381" y="318"/>
                    <a:pt x="356" y="322"/>
                    <a:pt x="330" y="408"/>
                  </a:cubicBezTo>
                  <a:cubicBezTo>
                    <a:pt x="304" y="322"/>
                    <a:pt x="279" y="318"/>
                    <a:pt x="201" y="392"/>
                  </a:cubicBezTo>
                  <a:cubicBezTo>
                    <a:pt x="233" y="306"/>
                    <a:pt x="213" y="298"/>
                    <a:pt x="97" y="349"/>
                  </a:cubicBezTo>
                  <a:cubicBezTo>
                    <a:pt x="179" y="277"/>
                    <a:pt x="165" y="264"/>
                    <a:pt x="26" y="284"/>
                  </a:cubicBezTo>
                  <a:cubicBezTo>
                    <a:pt x="145" y="236"/>
                    <a:pt x="140" y="221"/>
                    <a:pt x="0" y="204"/>
                  </a:cubicBezTo>
                  <a:cubicBezTo>
                    <a:pt x="140" y="188"/>
                    <a:pt x="145" y="173"/>
                    <a:pt x="26" y="125"/>
                  </a:cubicBezTo>
                  <a:cubicBezTo>
                    <a:pt x="165" y="145"/>
                    <a:pt x="179" y="132"/>
                    <a:pt x="97" y="60"/>
                  </a:cubicBezTo>
                  <a:cubicBezTo>
                    <a:pt x="213" y="111"/>
                    <a:pt x="233" y="102"/>
                    <a:pt x="201" y="17"/>
                  </a:cubicBezTo>
                  <a:cubicBezTo>
                    <a:pt x="279" y="90"/>
                    <a:pt x="304" y="87"/>
                    <a:pt x="330" y="0"/>
                  </a:cubicBezTo>
                  <a:cubicBezTo>
                    <a:pt x="356" y="87"/>
                    <a:pt x="381" y="90"/>
                    <a:pt x="458" y="17"/>
                  </a:cubicBezTo>
                  <a:cubicBezTo>
                    <a:pt x="426" y="102"/>
                    <a:pt x="447" y="111"/>
                    <a:pt x="563" y="60"/>
                  </a:cubicBezTo>
                  <a:cubicBezTo>
                    <a:pt x="481" y="132"/>
                    <a:pt x="495" y="145"/>
                    <a:pt x="634" y="125"/>
                  </a:cubicBezTo>
                  <a:cubicBezTo>
                    <a:pt x="514" y="173"/>
                    <a:pt x="519" y="188"/>
                    <a:pt x="659" y="204"/>
                  </a:cubicBezTo>
                  <a:close/>
                </a:path>
              </a:pathLst>
            </a:custGeom>
            <a:solidFill>
              <a:srgbClr val="FF1002"/>
            </a:solidFill>
            <a:ln w="174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26"/>
            <p:cNvSpPr/>
            <p:nvPr/>
          </p:nvSpPr>
          <p:spPr>
            <a:xfrm>
              <a:off x="7974012" y="8275183"/>
              <a:ext cx="528638" cy="444500"/>
            </a:xfrm>
            <a:custGeom>
              <a:avLst/>
              <a:gdLst/>
              <a:ahLst/>
              <a:cxnLst/>
              <a:rect l="l" t="t" r="r" b="b"/>
              <a:pathLst>
                <a:path w="227" h="190" extrusionOk="0">
                  <a:moveTo>
                    <a:pt x="110" y="190"/>
                  </a:moveTo>
                  <a:cubicBezTo>
                    <a:pt x="106" y="190"/>
                    <a:pt x="102" y="190"/>
                    <a:pt x="97" y="189"/>
                  </a:cubicBezTo>
                  <a:cubicBezTo>
                    <a:pt x="90" y="188"/>
                    <a:pt x="89" y="183"/>
                    <a:pt x="88" y="148"/>
                  </a:cubicBezTo>
                  <a:cubicBezTo>
                    <a:pt x="88" y="147"/>
                    <a:pt x="88" y="147"/>
                    <a:pt x="88" y="147"/>
                  </a:cubicBezTo>
                  <a:cubicBezTo>
                    <a:pt x="88" y="143"/>
                    <a:pt x="88" y="138"/>
                    <a:pt x="88" y="134"/>
                  </a:cubicBezTo>
                  <a:cubicBezTo>
                    <a:pt x="88" y="128"/>
                    <a:pt x="88" y="122"/>
                    <a:pt x="89" y="116"/>
                  </a:cubicBezTo>
                  <a:cubicBezTo>
                    <a:pt x="80" y="137"/>
                    <a:pt x="71" y="159"/>
                    <a:pt x="64" y="173"/>
                  </a:cubicBezTo>
                  <a:cubicBezTo>
                    <a:pt x="63" y="175"/>
                    <a:pt x="62" y="176"/>
                    <a:pt x="60" y="176"/>
                  </a:cubicBezTo>
                  <a:cubicBezTo>
                    <a:pt x="49" y="179"/>
                    <a:pt x="22" y="184"/>
                    <a:pt x="6" y="184"/>
                  </a:cubicBezTo>
                  <a:cubicBezTo>
                    <a:pt x="4" y="184"/>
                    <a:pt x="2" y="183"/>
                    <a:pt x="1" y="181"/>
                  </a:cubicBezTo>
                  <a:cubicBezTo>
                    <a:pt x="0" y="179"/>
                    <a:pt x="0" y="177"/>
                    <a:pt x="1" y="175"/>
                  </a:cubicBezTo>
                  <a:cubicBezTo>
                    <a:pt x="17" y="148"/>
                    <a:pt x="32" y="122"/>
                    <a:pt x="44" y="98"/>
                  </a:cubicBezTo>
                  <a:cubicBezTo>
                    <a:pt x="57" y="74"/>
                    <a:pt x="66" y="48"/>
                    <a:pt x="72" y="20"/>
                  </a:cubicBezTo>
                  <a:cubicBezTo>
                    <a:pt x="72" y="18"/>
                    <a:pt x="74" y="16"/>
                    <a:pt x="76" y="16"/>
                  </a:cubicBezTo>
                  <a:cubicBezTo>
                    <a:pt x="135" y="1"/>
                    <a:pt x="135" y="1"/>
                    <a:pt x="135" y="1"/>
                  </a:cubicBezTo>
                  <a:cubicBezTo>
                    <a:pt x="135" y="1"/>
                    <a:pt x="136" y="1"/>
                    <a:pt x="136" y="1"/>
                  </a:cubicBezTo>
                  <a:cubicBezTo>
                    <a:pt x="138" y="1"/>
                    <a:pt x="139" y="1"/>
                    <a:pt x="140" y="2"/>
                  </a:cubicBezTo>
                  <a:cubicBezTo>
                    <a:pt x="142" y="3"/>
                    <a:pt x="142" y="5"/>
                    <a:pt x="142" y="7"/>
                  </a:cubicBezTo>
                  <a:cubicBezTo>
                    <a:pt x="142" y="10"/>
                    <a:pt x="142" y="10"/>
                    <a:pt x="142" y="10"/>
                  </a:cubicBezTo>
                  <a:cubicBezTo>
                    <a:pt x="140" y="23"/>
                    <a:pt x="139" y="40"/>
                    <a:pt x="138" y="56"/>
                  </a:cubicBezTo>
                  <a:cubicBezTo>
                    <a:pt x="142" y="42"/>
                    <a:pt x="146" y="28"/>
                    <a:pt x="148" y="18"/>
                  </a:cubicBezTo>
                  <a:cubicBezTo>
                    <a:pt x="149" y="16"/>
                    <a:pt x="150" y="14"/>
                    <a:pt x="153" y="13"/>
                  </a:cubicBezTo>
                  <a:cubicBezTo>
                    <a:pt x="210" y="0"/>
                    <a:pt x="210" y="0"/>
                    <a:pt x="210" y="0"/>
                  </a:cubicBezTo>
                  <a:cubicBezTo>
                    <a:pt x="210" y="0"/>
                    <a:pt x="211" y="0"/>
                    <a:pt x="211" y="0"/>
                  </a:cubicBezTo>
                  <a:cubicBezTo>
                    <a:pt x="213" y="0"/>
                    <a:pt x="214" y="0"/>
                    <a:pt x="215" y="1"/>
                  </a:cubicBezTo>
                  <a:cubicBezTo>
                    <a:pt x="217" y="2"/>
                    <a:pt x="217" y="4"/>
                    <a:pt x="217" y="6"/>
                  </a:cubicBezTo>
                  <a:cubicBezTo>
                    <a:pt x="215" y="29"/>
                    <a:pt x="213" y="49"/>
                    <a:pt x="213" y="66"/>
                  </a:cubicBezTo>
                  <a:cubicBezTo>
                    <a:pt x="213" y="79"/>
                    <a:pt x="214" y="90"/>
                    <a:pt x="215" y="100"/>
                  </a:cubicBezTo>
                  <a:cubicBezTo>
                    <a:pt x="219" y="122"/>
                    <a:pt x="223" y="143"/>
                    <a:pt x="227" y="162"/>
                  </a:cubicBezTo>
                  <a:cubicBezTo>
                    <a:pt x="227" y="164"/>
                    <a:pt x="226" y="167"/>
                    <a:pt x="224" y="168"/>
                  </a:cubicBezTo>
                  <a:cubicBezTo>
                    <a:pt x="212" y="175"/>
                    <a:pt x="194" y="180"/>
                    <a:pt x="171" y="184"/>
                  </a:cubicBezTo>
                  <a:cubicBezTo>
                    <a:pt x="171" y="184"/>
                    <a:pt x="170" y="184"/>
                    <a:pt x="170" y="184"/>
                  </a:cubicBezTo>
                  <a:cubicBezTo>
                    <a:pt x="170" y="184"/>
                    <a:pt x="170" y="184"/>
                    <a:pt x="169" y="184"/>
                  </a:cubicBezTo>
                  <a:cubicBezTo>
                    <a:pt x="163" y="183"/>
                    <a:pt x="161" y="175"/>
                    <a:pt x="161" y="157"/>
                  </a:cubicBezTo>
                  <a:cubicBezTo>
                    <a:pt x="161" y="152"/>
                    <a:pt x="162" y="147"/>
                    <a:pt x="162" y="140"/>
                  </a:cubicBezTo>
                  <a:cubicBezTo>
                    <a:pt x="162" y="130"/>
                    <a:pt x="163" y="119"/>
                    <a:pt x="163" y="108"/>
                  </a:cubicBezTo>
                  <a:cubicBezTo>
                    <a:pt x="157" y="129"/>
                    <a:pt x="152" y="151"/>
                    <a:pt x="153" y="170"/>
                  </a:cubicBezTo>
                  <a:cubicBezTo>
                    <a:pt x="153" y="173"/>
                    <a:pt x="151" y="175"/>
                    <a:pt x="148" y="176"/>
                  </a:cubicBezTo>
                  <a:cubicBezTo>
                    <a:pt x="145" y="177"/>
                    <a:pt x="141" y="179"/>
                    <a:pt x="137" y="182"/>
                  </a:cubicBezTo>
                  <a:cubicBezTo>
                    <a:pt x="133" y="184"/>
                    <a:pt x="129" y="186"/>
                    <a:pt x="125" y="188"/>
                  </a:cubicBezTo>
                  <a:cubicBezTo>
                    <a:pt x="120" y="190"/>
                    <a:pt x="116" y="190"/>
                    <a:pt x="110" y="190"/>
                  </a:cubicBezTo>
                  <a:close/>
                </a:path>
              </a:pathLst>
            </a:custGeom>
            <a:solidFill>
              <a:srgbClr val="FFB4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26"/>
            <p:cNvSpPr/>
            <p:nvPr/>
          </p:nvSpPr>
          <p:spPr>
            <a:xfrm>
              <a:off x="7959725" y="8260896"/>
              <a:ext cx="558800" cy="473075"/>
            </a:xfrm>
            <a:custGeom>
              <a:avLst/>
              <a:gdLst/>
              <a:ahLst/>
              <a:cxnLst/>
              <a:rect l="l" t="t" r="r" b="b"/>
              <a:pathLst>
                <a:path w="240" h="202" extrusionOk="0">
                  <a:moveTo>
                    <a:pt x="217" y="12"/>
                  </a:moveTo>
                  <a:cubicBezTo>
                    <a:pt x="217" y="12"/>
                    <a:pt x="217" y="12"/>
                    <a:pt x="217" y="12"/>
                  </a:cubicBezTo>
                  <a:moveTo>
                    <a:pt x="217" y="12"/>
                  </a:moveTo>
                  <a:cubicBezTo>
                    <a:pt x="215" y="35"/>
                    <a:pt x="213" y="55"/>
                    <a:pt x="213" y="72"/>
                  </a:cubicBezTo>
                  <a:cubicBezTo>
                    <a:pt x="213" y="86"/>
                    <a:pt x="214" y="97"/>
                    <a:pt x="216" y="107"/>
                  </a:cubicBezTo>
                  <a:cubicBezTo>
                    <a:pt x="219" y="129"/>
                    <a:pt x="223" y="150"/>
                    <a:pt x="227" y="169"/>
                  </a:cubicBezTo>
                  <a:cubicBezTo>
                    <a:pt x="215" y="175"/>
                    <a:pt x="199" y="180"/>
                    <a:pt x="176" y="184"/>
                  </a:cubicBezTo>
                  <a:cubicBezTo>
                    <a:pt x="174" y="184"/>
                    <a:pt x="173" y="177"/>
                    <a:pt x="173" y="163"/>
                  </a:cubicBezTo>
                  <a:cubicBezTo>
                    <a:pt x="173" y="158"/>
                    <a:pt x="174" y="153"/>
                    <a:pt x="174" y="147"/>
                  </a:cubicBezTo>
                  <a:cubicBezTo>
                    <a:pt x="175" y="122"/>
                    <a:pt x="176" y="95"/>
                    <a:pt x="179" y="66"/>
                  </a:cubicBezTo>
                  <a:cubicBezTo>
                    <a:pt x="170" y="93"/>
                    <a:pt x="151" y="140"/>
                    <a:pt x="153" y="176"/>
                  </a:cubicBezTo>
                  <a:cubicBezTo>
                    <a:pt x="145" y="178"/>
                    <a:pt x="137" y="185"/>
                    <a:pt x="129" y="188"/>
                  </a:cubicBezTo>
                  <a:cubicBezTo>
                    <a:pt x="125" y="190"/>
                    <a:pt x="121" y="190"/>
                    <a:pt x="116" y="190"/>
                  </a:cubicBezTo>
                  <a:cubicBezTo>
                    <a:pt x="112" y="190"/>
                    <a:pt x="108" y="190"/>
                    <a:pt x="104" y="189"/>
                  </a:cubicBezTo>
                  <a:cubicBezTo>
                    <a:pt x="101" y="189"/>
                    <a:pt x="101" y="174"/>
                    <a:pt x="100" y="153"/>
                  </a:cubicBezTo>
                  <a:cubicBezTo>
                    <a:pt x="100" y="149"/>
                    <a:pt x="100" y="144"/>
                    <a:pt x="100" y="140"/>
                  </a:cubicBezTo>
                  <a:cubicBezTo>
                    <a:pt x="100" y="122"/>
                    <a:pt x="101" y="103"/>
                    <a:pt x="103" y="82"/>
                  </a:cubicBezTo>
                  <a:cubicBezTo>
                    <a:pt x="93" y="109"/>
                    <a:pt x="77" y="153"/>
                    <a:pt x="64" y="176"/>
                  </a:cubicBezTo>
                  <a:cubicBezTo>
                    <a:pt x="53" y="180"/>
                    <a:pt x="27" y="184"/>
                    <a:pt x="12" y="184"/>
                  </a:cubicBezTo>
                  <a:cubicBezTo>
                    <a:pt x="28" y="157"/>
                    <a:pt x="43" y="131"/>
                    <a:pt x="56" y="107"/>
                  </a:cubicBezTo>
                  <a:cubicBezTo>
                    <a:pt x="68" y="82"/>
                    <a:pt x="78" y="56"/>
                    <a:pt x="84" y="28"/>
                  </a:cubicBezTo>
                  <a:cubicBezTo>
                    <a:pt x="142" y="13"/>
                    <a:pt x="142" y="13"/>
                    <a:pt x="142" y="13"/>
                  </a:cubicBezTo>
                  <a:cubicBezTo>
                    <a:pt x="140" y="34"/>
                    <a:pt x="136" y="66"/>
                    <a:pt x="136" y="91"/>
                  </a:cubicBezTo>
                  <a:cubicBezTo>
                    <a:pt x="136" y="95"/>
                    <a:pt x="135" y="110"/>
                    <a:pt x="135" y="113"/>
                  </a:cubicBezTo>
                  <a:cubicBezTo>
                    <a:pt x="143" y="84"/>
                    <a:pt x="155" y="47"/>
                    <a:pt x="160" y="25"/>
                  </a:cubicBezTo>
                  <a:cubicBezTo>
                    <a:pt x="217" y="12"/>
                    <a:pt x="217" y="12"/>
                    <a:pt x="217" y="12"/>
                  </a:cubicBezTo>
                  <a:moveTo>
                    <a:pt x="142" y="13"/>
                  </a:moveTo>
                  <a:cubicBezTo>
                    <a:pt x="142" y="13"/>
                    <a:pt x="142" y="13"/>
                    <a:pt x="142" y="13"/>
                  </a:cubicBezTo>
                  <a:moveTo>
                    <a:pt x="217" y="0"/>
                  </a:moveTo>
                  <a:cubicBezTo>
                    <a:pt x="217" y="0"/>
                    <a:pt x="217" y="0"/>
                    <a:pt x="217" y="0"/>
                  </a:cubicBezTo>
                  <a:cubicBezTo>
                    <a:pt x="216" y="0"/>
                    <a:pt x="215" y="0"/>
                    <a:pt x="214" y="0"/>
                  </a:cubicBezTo>
                  <a:cubicBezTo>
                    <a:pt x="157" y="13"/>
                    <a:pt x="157" y="13"/>
                    <a:pt x="157" y="13"/>
                  </a:cubicBezTo>
                  <a:cubicBezTo>
                    <a:pt x="156" y="14"/>
                    <a:pt x="155" y="14"/>
                    <a:pt x="154" y="15"/>
                  </a:cubicBezTo>
                  <a:cubicBezTo>
                    <a:pt x="154" y="14"/>
                    <a:pt x="154" y="14"/>
                    <a:pt x="154" y="14"/>
                  </a:cubicBezTo>
                  <a:cubicBezTo>
                    <a:pt x="154" y="14"/>
                    <a:pt x="154" y="13"/>
                    <a:pt x="154" y="13"/>
                  </a:cubicBezTo>
                  <a:cubicBezTo>
                    <a:pt x="154" y="6"/>
                    <a:pt x="149" y="1"/>
                    <a:pt x="142" y="1"/>
                  </a:cubicBezTo>
                  <a:cubicBezTo>
                    <a:pt x="142" y="1"/>
                    <a:pt x="142" y="1"/>
                    <a:pt x="142" y="1"/>
                  </a:cubicBezTo>
                  <a:cubicBezTo>
                    <a:pt x="142" y="1"/>
                    <a:pt x="142" y="1"/>
                    <a:pt x="142" y="1"/>
                  </a:cubicBezTo>
                  <a:cubicBezTo>
                    <a:pt x="141" y="1"/>
                    <a:pt x="140" y="1"/>
                    <a:pt x="139" y="1"/>
                  </a:cubicBezTo>
                  <a:cubicBezTo>
                    <a:pt x="81" y="16"/>
                    <a:pt x="81" y="16"/>
                    <a:pt x="81" y="16"/>
                  </a:cubicBezTo>
                  <a:cubicBezTo>
                    <a:pt x="76" y="17"/>
                    <a:pt x="73" y="21"/>
                    <a:pt x="72" y="25"/>
                  </a:cubicBezTo>
                  <a:cubicBezTo>
                    <a:pt x="66" y="52"/>
                    <a:pt x="57" y="77"/>
                    <a:pt x="45" y="101"/>
                  </a:cubicBezTo>
                  <a:cubicBezTo>
                    <a:pt x="32" y="125"/>
                    <a:pt x="18" y="151"/>
                    <a:pt x="2" y="178"/>
                  </a:cubicBezTo>
                  <a:cubicBezTo>
                    <a:pt x="0" y="182"/>
                    <a:pt x="0" y="186"/>
                    <a:pt x="2" y="190"/>
                  </a:cubicBezTo>
                  <a:cubicBezTo>
                    <a:pt x="4" y="194"/>
                    <a:pt x="8" y="196"/>
                    <a:pt x="12" y="196"/>
                  </a:cubicBezTo>
                  <a:cubicBezTo>
                    <a:pt x="27" y="196"/>
                    <a:pt x="55" y="192"/>
                    <a:pt x="68" y="188"/>
                  </a:cubicBezTo>
                  <a:cubicBezTo>
                    <a:pt x="71" y="187"/>
                    <a:pt x="73" y="185"/>
                    <a:pt x="75" y="182"/>
                  </a:cubicBezTo>
                  <a:cubicBezTo>
                    <a:pt x="79" y="174"/>
                    <a:pt x="84" y="164"/>
                    <a:pt x="88" y="153"/>
                  </a:cubicBezTo>
                  <a:cubicBezTo>
                    <a:pt x="88" y="154"/>
                    <a:pt x="88" y="154"/>
                    <a:pt x="88" y="154"/>
                  </a:cubicBezTo>
                  <a:cubicBezTo>
                    <a:pt x="89" y="164"/>
                    <a:pt x="89" y="173"/>
                    <a:pt x="89" y="180"/>
                  </a:cubicBezTo>
                  <a:cubicBezTo>
                    <a:pt x="90" y="188"/>
                    <a:pt x="91" y="200"/>
                    <a:pt x="102" y="201"/>
                  </a:cubicBezTo>
                  <a:cubicBezTo>
                    <a:pt x="108" y="202"/>
                    <a:pt x="112" y="202"/>
                    <a:pt x="116" y="202"/>
                  </a:cubicBezTo>
                  <a:cubicBezTo>
                    <a:pt x="122" y="202"/>
                    <a:pt x="128" y="201"/>
                    <a:pt x="133" y="200"/>
                  </a:cubicBezTo>
                  <a:cubicBezTo>
                    <a:pt x="138" y="198"/>
                    <a:pt x="142" y="195"/>
                    <a:pt x="146" y="193"/>
                  </a:cubicBezTo>
                  <a:cubicBezTo>
                    <a:pt x="150" y="190"/>
                    <a:pt x="153" y="188"/>
                    <a:pt x="156" y="188"/>
                  </a:cubicBezTo>
                  <a:cubicBezTo>
                    <a:pt x="159" y="187"/>
                    <a:pt x="161" y="185"/>
                    <a:pt x="163" y="183"/>
                  </a:cubicBezTo>
                  <a:cubicBezTo>
                    <a:pt x="164" y="190"/>
                    <a:pt x="167" y="195"/>
                    <a:pt x="175" y="196"/>
                  </a:cubicBezTo>
                  <a:cubicBezTo>
                    <a:pt x="175" y="196"/>
                    <a:pt x="176" y="196"/>
                    <a:pt x="176" y="196"/>
                  </a:cubicBezTo>
                  <a:cubicBezTo>
                    <a:pt x="177" y="196"/>
                    <a:pt x="177" y="196"/>
                    <a:pt x="178" y="196"/>
                  </a:cubicBezTo>
                  <a:cubicBezTo>
                    <a:pt x="202" y="192"/>
                    <a:pt x="220" y="187"/>
                    <a:pt x="233" y="179"/>
                  </a:cubicBezTo>
                  <a:cubicBezTo>
                    <a:pt x="237" y="177"/>
                    <a:pt x="240" y="171"/>
                    <a:pt x="238" y="166"/>
                  </a:cubicBezTo>
                  <a:cubicBezTo>
                    <a:pt x="235" y="148"/>
                    <a:pt x="231" y="127"/>
                    <a:pt x="227" y="105"/>
                  </a:cubicBezTo>
                  <a:cubicBezTo>
                    <a:pt x="226" y="96"/>
                    <a:pt x="225" y="85"/>
                    <a:pt x="225" y="72"/>
                  </a:cubicBezTo>
                  <a:cubicBezTo>
                    <a:pt x="225" y="56"/>
                    <a:pt x="227" y="36"/>
                    <a:pt x="229" y="13"/>
                  </a:cubicBezTo>
                  <a:cubicBezTo>
                    <a:pt x="229" y="13"/>
                    <a:pt x="229" y="12"/>
                    <a:pt x="229" y="12"/>
                  </a:cubicBezTo>
                  <a:cubicBezTo>
                    <a:pt x="229" y="5"/>
                    <a:pt x="224" y="0"/>
                    <a:pt x="217" y="0"/>
                  </a:cubicBezTo>
                  <a:cubicBezTo>
                    <a:pt x="217" y="0"/>
                    <a:pt x="217" y="0"/>
                    <a:pt x="217"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26"/>
            <p:cNvSpPr/>
            <p:nvPr/>
          </p:nvSpPr>
          <p:spPr>
            <a:xfrm>
              <a:off x="7581900" y="8313283"/>
              <a:ext cx="282575" cy="361950"/>
            </a:xfrm>
            <a:custGeom>
              <a:avLst/>
              <a:gdLst/>
              <a:ahLst/>
              <a:cxnLst/>
              <a:rect l="l" t="t" r="r" b="b"/>
              <a:pathLst>
                <a:path w="121" h="155" extrusionOk="0">
                  <a:moveTo>
                    <a:pt x="43" y="155"/>
                  </a:moveTo>
                  <a:cubicBezTo>
                    <a:pt x="26" y="155"/>
                    <a:pt x="14" y="147"/>
                    <a:pt x="7" y="132"/>
                  </a:cubicBezTo>
                  <a:cubicBezTo>
                    <a:pt x="2" y="122"/>
                    <a:pt x="0" y="110"/>
                    <a:pt x="0" y="97"/>
                  </a:cubicBezTo>
                  <a:cubicBezTo>
                    <a:pt x="0" y="68"/>
                    <a:pt x="12" y="39"/>
                    <a:pt x="24" y="24"/>
                  </a:cubicBezTo>
                  <a:cubicBezTo>
                    <a:pt x="36" y="9"/>
                    <a:pt x="52" y="1"/>
                    <a:pt x="70" y="0"/>
                  </a:cubicBezTo>
                  <a:cubicBezTo>
                    <a:pt x="71" y="0"/>
                    <a:pt x="72" y="0"/>
                    <a:pt x="73" y="0"/>
                  </a:cubicBezTo>
                  <a:cubicBezTo>
                    <a:pt x="102" y="0"/>
                    <a:pt x="121" y="22"/>
                    <a:pt x="121" y="56"/>
                  </a:cubicBezTo>
                  <a:cubicBezTo>
                    <a:pt x="121" y="61"/>
                    <a:pt x="121" y="67"/>
                    <a:pt x="120" y="72"/>
                  </a:cubicBezTo>
                  <a:cubicBezTo>
                    <a:pt x="113" y="111"/>
                    <a:pt x="86" y="153"/>
                    <a:pt x="47" y="155"/>
                  </a:cubicBezTo>
                  <a:cubicBezTo>
                    <a:pt x="46" y="155"/>
                    <a:pt x="44" y="155"/>
                    <a:pt x="43" y="155"/>
                  </a:cubicBezTo>
                  <a:close/>
                  <a:moveTo>
                    <a:pt x="70" y="54"/>
                  </a:moveTo>
                  <a:cubicBezTo>
                    <a:pt x="57" y="54"/>
                    <a:pt x="48" y="74"/>
                    <a:pt x="46" y="85"/>
                  </a:cubicBezTo>
                  <a:cubicBezTo>
                    <a:pt x="44" y="90"/>
                    <a:pt x="44" y="95"/>
                    <a:pt x="44" y="100"/>
                  </a:cubicBezTo>
                  <a:cubicBezTo>
                    <a:pt x="44" y="106"/>
                    <a:pt x="45" y="115"/>
                    <a:pt x="51" y="115"/>
                  </a:cubicBezTo>
                  <a:cubicBezTo>
                    <a:pt x="52" y="115"/>
                    <a:pt x="52" y="115"/>
                    <a:pt x="52" y="115"/>
                  </a:cubicBezTo>
                  <a:cubicBezTo>
                    <a:pt x="64" y="114"/>
                    <a:pt x="74" y="96"/>
                    <a:pt x="78" y="79"/>
                  </a:cubicBezTo>
                  <a:cubicBezTo>
                    <a:pt x="79" y="74"/>
                    <a:pt x="79" y="70"/>
                    <a:pt x="79" y="66"/>
                  </a:cubicBezTo>
                  <a:cubicBezTo>
                    <a:pt x="79" y="55"/>
                    <a:pt x="75" y="54"/>
                    <a:pt x="70" y="54"/>
                  </a:cubicBezTo>
                  <a:cubicBezTo>
                    <a:pt x="70" y="48"/>
                    <a:pt x="70" y="48"/>
                    <a:pt x="70" y="48"/>
                  </a:cubicBezTo>
                  <a:lnTo>
                    <a:pt x="70" y="54"/>
                  </a:lnTo>
                  <a:close/>
                </a:path>
              </a:pathLst>
            </a:custGeom>
            <a:solidFill>
              <a:srgbClr val="FFB4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26"/>
            <p:cNvSpPr/>
            <p:nvPr/>
          </p:nvSpPr>
          <p:spPr>
            <a:xfrm>
              <a:off x="7567612" y="8298996"/>
              <a:ext cx="309563" cy="390525"/>
            </a:xfrm>
            <a:custGeom>
              <a:avLst/>
              <a:gdLst/>
              <a:ahLst/>
              <a:cxnLst/>
              <a:rect l="l" t="t" r="r" b="b"/>
              <a:pathLst>
                <a:path w="133" h="167" extrusionOk="0">
                  <a:moveTo>
                    <a:pt x="79" y="12"/>
                  </a:moveTo>
                  <a:cubicBezTo>
                    <a:pt x="107" y="12"/>
                    <a:pt x="121" y="33"/>
                    <a:pt x="121" y="62"/>
                  </a:cubicBezTo>
                  <a:cubicBezTo>
                    <a:pt x="121" y="67"/>
                    <a:pt x="121" y="72"/>
                    <a:pt x="120" y="77"/>
                  </a:cubicBezTo>
                  <a:cubicBezTo>
                    <a:pt x="114" y="112"/>
                    <a:pt x="89" y="153"/>
                    <a:pt x="53" y="155"/>
                  </a:cubicBezTo>
                  <a:cubicBezTo>
                    <a:pt x="52" y="155"/>
                    <a:pt x="50" y="155"/>
                    <a:pt x="49" y="155"/>
                  </a:cubicBezTo>
                  <a:cubicBezTo>
                    <a:pt x="35" y="155"/>
                    <a:pt x="24" y="149"/>
                    <a:pt x="18" y="136"/>
                  </a:cubicBezTo>
                  <a:cubicBezTo>
                    <a:pt x="14" y="126"/>
                    <a:pt x="12" y="114"/>
                    <a:pt x="12" y="103"/>
                  </a:cubicBezTo>
                  <a:cubicBezTo>
                    <a:pt x="12" y="77"/>
                    <a:pt x="22" y="49"/>
                    <a:pt x="35" y="34"/>
                  </a:cubicBezTo>
                  <a:cubicBezTo>
                    <a:pt x="46" y="20"/>
                    <a:pt x="60" y="13"/>
                    <a:pt x="76" y="12"/>
                  </a:cubicBezTo>
                  <a:cubicBezTo>
                    <a:pt x="77" y="12"/>
                    <a:pt x="78" y="12"/>
                    <a:pt x="79" y="12"/>
                  </a:cubicBezTo>
                  <a:moveTo>
                    <a:pt x="57" y="127"/>
                  </a:moveTo>
                  <a:cubicBezTo>
                    <a:pt x="58" y="127"/>
                    <a:pt x="58" y="127"/>
                    <a:pt x="58" y="127"/>
                  </a:cubicBezTo>
                  <a:cubicBezTo>
                    <a:pt x="75" y="126"/>
                    <a:pt x="85" y="103"/>
                    <a:pt x="90" y="86"/>
                  </a:cubicBezTo>
                  <a:cubicBezTo>
                    <a:pt x="91" y="81"/>
                    <a:pt x="91" y="76"/>
                    <a:pt x="91" y="72"/>
                  </a:cubicBezTo>
                  <a:cubicBezTo>
                    <a:pt x="91" y="60"/>
                    <a:pt x="86" y="54"/>
                    <a:pt x="76" y="54"/>
                  </a:cubicBezTo>
                  <a:cubicBezTo>
                    <a:pt x="76" y="54"/>
                    <a:pt x="76" y="54"/>
                    <a:pt x="75" y="54"/>
                  </a:cubicBezTo>
                  <a:cubicBezTo>
                    <a:pt x="59" y="54"/>
                    <a:pt x="50" y="75"/>
                    <a:pt x="46" y="90"/>
                  </a:cubicBezTo>
                  <a:cubicBezTo>
                    <a:pt x="45" y="95"/>
                    <a:pt x="44" y="101"/>
                    <a:pt x="44" y="106"/>
                  </a:cubicBezTo>
                  <a:cubicBezTo>
                    <a:pt x="44" y="117"/>
                    <a:pt x="47" y="127"/>
                    <a:pt x="57" y="127"/>
                  </a:cubicBezTo>
                  <a:moveTo>
                    <a:pt x="79" y="0"/>
                  </a:moveTo>
                  <a:cubicBezTo>
                    <a:pt x="78" y="0"/>
                    <a:pt x="77" y="0"/>
                    <a:pt x="76" y="0"/>
                  </a:cubicBezTo>
                  <a:cubicBezTo>
                    <a:pt x="56" y="1"/>
                    <a:pt x="39" y="10"/>
                    <a:pt x="26" y="26"/>
                  </a:cubicBezTo>
                  <a:cubicBezTo>
                    <a:pt x="10" y="46"/>
                    <a:pt x="0" y="76"/>
                    <a:pt x="0" y="103"/>
                  </a:cubicBezTo>
                  <a:cubicBezTo>
                    <a:pt x="0" y="117"/>
                    <a:pt x="2" y="130"/>
                    <a:pt x="7" y="141"/>
                  </a:cubicBezTo>
                  <a:cubicBezTo>
                    <a:pt x="15" y="158"/>
                    <a:pt x="30" y="167"/>
                    <a:pt x="49" y="167"/>
                  </a:cubicBezTo>
                  <a:cubicBezTo>
                    <a:pt x="50" y="167"/>
                    <a:pt x="52" y="167"/>
                    <a:pt x="54" y="167"/>
                  </a:cubicBezTo>
                  <a:cubicBezTo>
                    <a:pt x="95" y="165"/>
                    <a:pt x="125" y="120"/>
                    <a:pt x="132" y="79"/>
                  </a:cubicBezTo>
                  <a:cubicBezTo>
                    <a:pt x="133" y="73"/>
                    <a:pt x="133" y="68"/>
                    <a:pt x="133" y="62"/>
                  </a:cubicBezTo>
                  <a:cubicBezTo>
                    <a:pt x="133" y="25"/>
                    <a:pt x="112" y="0"/>
                    <a:pt x="79" y="0"/>
                  </a:cubicBezTo>
                  <a:close/>
                  <a:moveTo>
                    <a:pt x="57" y="115"/>
                  </a:moveTo>
                  <a:cubicBezTo>
                    <a:pt x="57" y="114"/>
                    <a:pt x="56" y="111"/>
                    <a:pt x="56" y="106"/>
                  </a:cubicBezTo>
                  <a:cubicBezTo>
                    <a:pt x="56" y="102"/>
                    <a:pt x="56" y="97"/>
                    <a:pt x="57" y="93"/>
                  </a:cubicBezTo>
                  <a:cubicBezTo>
                    <a:pt x="61" y="80"/>
                    <a:pt x="68" y="66"/>
                    <a:pt x="75" y="66"/>
                  </a:cubicBezTo>
                  <a:cubicBezTo>
                    <a:pt x="76" y="66"/>
                    <a:pt x="76" y="66"/>
                    <a:pt x="76" y="66"/>
                  </a:cubicBezTo>
                  <a:cubicBezTo>
                    <a:pt x="78" y="66"/>
                    <a:pt x="78" y="66"/>
                    <a:pt x="78" y="66"/>
                  </a:cubicBezTo>
                  <a:cubicBezTo>
                    <a:pt x="78" y="66"/>
                    <a:pt x="78" y="66"/>
                    <a:pt x="78" y="66"/>
                  </a:cubicBezTo>
                  <a:cubicBezTo>
                    <a:pt x="78" y="66"/>
                    <a:pt x="79" y="68"/>
                    <a:pt x="79" y="72"/>
                  </a:cubicBezTo>
                  <a:cubicBezTo>
                    <a:pt x="79" y="75"/>
                    <a:pt x="79" y="79"/>
                    <a:pt x="78" y="83"/>
                  </a:cubicBezTo>
                  <a:cubicBezTo>
                    <a:pt x="74" y="101"/>
                    <a:pt x="65" y="114"/>
                    <a:pt x="57" y="115"/>
                  </a:cubicBezTo>
                  <a:cubicBezTo>
                    <a:pt x="57" y="115"/>
                    <a:pt x="57" y="115"/>
                    <a:pt x="57" y="11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26"/>
            <p:cNvSpPr/>
            <p:nvPr/>
          </p:nvSpPr>
          <p:spPr>
            <a:xfrm>
              <a:off x="7165975" y="8211683"/>
              <a:ext cx="504825" cy="571500"/>
            </a:xfrm>
            <a:custGeom>
              <a:avLst/>
              <a:gdLst/>
              <a:ahLst/>
              <a:cxnLst/>
              <a:rect l="l" t="t" r="r" b="b"/>
              <a:pathLst>
                <a:path w="216" h="244" extrusionOk="0">
                  <a:moveTo>
                    <a:pt x="41" y="244"/>
                  </a:moveTo>
                  <a:cubicBezTo>
                    <a:pt x="38" y="244"/>
                    <a:pt x="36" y="244"/>
                    <a:pt x="34" y="244"/>
                  </a:cubicBezTo>
                  <a:cubicBezTo>
                    <a:pt x="13" y="243"/>
                    <a:pt x="6" y="241"/>
                    <a:pt x="3" y="239"/>
                  </a:cubicBezTo>
                  <a:cubicBezTo>
                    <a:pt x="0" y="236"/>
                    <a:pt x="0" y="233"/>
                    <a:pt x="0" y="232"/>
                  </a:cubicBezTo>
                  <a:cubicBezTo>
                    <a:pt x="0" y="229"/>
                    <a:pt x="0" y="223"/>
                    <a:pt x="4" y="205"/>
                  </a:cubicBezTo>
                  <a:cubicBezTo>
                    <a:pt x="8" y="179"/>
                    <a:pt x="12" y="174"/>
                    <a:pt x="17" y="173"/>
                  </a:cubicBezTo>
                  <a:cubicBezTo>
                    <a:pt x="18" y="172"/>
                    <a:pt x="19" y="172"/>
                    <a:pt x="20" y="172"/>
                  </a:cubicBezTo>
                  <a:cubicBezTo>
                    <a:pt x="20" y="171"/>
                    <a:pt x="20" y="170"/>
                    <a:pt x="20" y="170"/>
                  </a:cubicBezTo>
                  <a:cubicBezTo>
                    <a:pt x="20" y="169"/>
                    <a:pt x="20" y="168"/>
                    <a:pt x="20" y="168"/>
                  </a:cubicBezTo>
                  <a:cubicBezTo>
                    <a:pt x="26" y="135"/>
                    <a:pt x="36" y="107"/>
                    <a:pt x="45" y="79"/>
                  </a:cubicBezTo>
                  <a:cubicBezTo>
                    <a:pt x="47" y="72"/>
                    <a:pt x="47" y="72"/>
                    <a:pt x="47" y="72"/>
                  </a:cubicBezTo>
                  <a:cubicBezTo>
                    <a:pt x="47" y="69"/>
                    <a:pt x="49" y="66"/>
                    <a:pt x="50" y="63"/>
                  </a:cubicBezTo>
                  <a:cubicBezTo>
                    <a:pt x="48" y="64"/>
                    <a:pt x="46" y="64"/>
                    <a:pt x="44" y="64"/>
                  </a:cubicBezTo>
                  <a:cubicBezTo>
                    <a:pt x="44" y="64"/>
                    <a:pt x="44" y="64"/>
                    <a:pt x="43" y="64"/>
                  </a:cubicBezTo>
                  <a:cubicBezTo>
                    <a:pt x="42" y="64"/>
                    <a:pt x="41" y="64"/>
                    <a:pt x="40" y="63"/>
                  </a:cubicBezTo>
                  <a:cubicBezTo>
                    <a:pt x="38" y="62"/>
                    <a:pt x="38" y="61"/>
                    <a:pt x="37" y="59"/>
                  </a:cubicBezTo>
                  <a:cubicBezTo>
                    <a:pt x="37" y="57"/>
                    <a:pt x="37" y="55"/>
                    <a:pt x="37" y="53"/>
                  </a:cubicBezTo>
                  <a:cubicBezTo>
                    <a:pt x="37" y="40"/>
                    <a:pt x="41" y="31"/>
                    <a:pt x="47" y="19"/>
                  </a:cubicBezTo>
                  <a:cubicBezTo>
                    <a:pt x="48" y="17"/>
                    <a:pt x="49" y="16"/>
                    <a:pt x="51" y="15"/>
                  </a:cubicBezTo>
                  <a:cubicBezTo>
                    <a:pt x="53" y="15"/>
                    <a:pt x="53" y="15"/>
                    <a:pt x="53" y="15"/>
                  </a:cubicBezTo>
                  <a:cubicBezTo>
                    <a:pt x="76" y="10"/>
                    <a:pt x="119" y="0"/>
                    <a:pt x="149" y="0"/>
                  </a:cubicBezTo>
                  <a:cubicBezTo>
                    <a:pt x="151" y="0"/>
                    <a:pt x="153" y="0"/>
                    <a:pt x="155" y="0"/>
                  </a:cubicBezTo>
                  <a:cubicBezTo>
                    <a:pt x="178" y="1"/>
                    <a:pt x="200" y="18"/>
                    <a:pt x="209" y="33"/>
                  </a:cubicBezTo>
                  <a:cubicBezTo>
                    <a:pt x="209" y="33"/>
                    <a:pt x="209" y="33"/>
                    <a:pt x="209" y="34"/>
                  </a:cubicBezTo>
                  <a:cubicBezTo>
                    <a:pt x="212" y="40"/>
                    <a:pt x="214" y="48"/>
                    <a:pt x="214" y="55"/>
                  </a:cubicBezTo>
                  <a:cubicBezTo>
                    <a:pt x="214" y="77"/>
                    <a:pt x="199" y="95"/>
                    <a:pt x="189" y="104"/>
                  </a:cubicBezTo>
                  <a:cubicBezTo>
                    <a:pt x="204" y="112"/>
                    <a:pt x="216" y="124"/>
                    <a:pt x="216" y="147"/>
                  </a:cubicBezTo>
                  <a:cubicBezTo>
                    <a:pt x="216" y="152"/>
                    <a:pt x="215" y="159"/>
                    <a:pt x="214" y="166"/>
                  </a:cubicBezTo>
                  <a:cubicBezTo>
                    <a:pt x="206" y="198"/>
                    <a:pt x="186" y="216"/>
                    <a:pt x="147" y="228"/>
                  </a:cubicBezTo>
                  <a:cubicBezTo>
                    <a:pt x="114" y="238"/>
                    <a:pt x="75" y="244"/>
                    <a:pt x="41" y="244"/>
                  </a:cubicBezTo>
                  <a:close/>
                  <a:moveTo>
                    <a:pt x="98" y="136"/>
                  </a:moveTo>
                  <a:cubicBezTo>
                    <a:pt x="96" y="147"/>
                    <a:pt x="95" y="158"/>
                    <a:pt x="93" y="170"/>
                  </a:cubicBezTo>
                  <a:cubicBezTo>
                    <a:pt x="115" y="168"/>
                    <a:pt x="138" y="163"/>
                    <a:pt x="142" y="147"/>
                  </a:cubicBezTo>
                  <a:cubicBezTo>
                    <a:pt x="143" y="146"/>
                    <a:pt x="143" y="145"/>
                    <a:pt x="143" y="144"/>
                  </a:cubicBezTo>
                  <a:cubicBezTo>
                    <a:pt x="143" y="135"/>
                    <a:pt x="131" y="133"/>
                    <a:pt x="121" y="133"/>
                  </a:cubicBezTo>
                  <a:cubicBezTo>
                    <a:pt x="114" y="133"/>
                    <a:pt x="106" y="134"/>
                    <a:pt x="98" y="136"/>
                  </a:cubicBezTo>
                  <a:close/>
                  <a:moveTo>
                    <a:pt x="114" y="57"/>
                  </a:moveTo>
                  <a:cubicBezTo>
                    <a:pt x="110" y="69"/>
                    <a:pt x="107" y="82"/>
                    <a:pt x="104" y="96"/>
                  </a:cubicBezTo>
                  <a:cubicBezTo>
                    <a:pt x="112" y="95"/>
                    <a:pt x="120" y="94"/>
                    <a:pt x="128" y="92"/>
                  </a:cubicBezTo>
                  <a:cubicBezTo>
                    <a:pt x="137" y="90"/>
                    <a:pt x="141" y="85"/>
                    <a:pt x="142" y="77"/>
                  </a:cubicBezTo>
                  <a:cubicBezTo>
                    <a:pt x="142" y="77"/>
                    <a:pt x="142" y="76"/>
                    <a:pt x="142" y="75"/>
                  </a:cubicBezTo>
                  <a:cubicBezTo>
                    <a:pt x="142" y="71"/>
                    <a:pt x="142" y="58"/>
                    <a:pt x="114" y="57"/>
                  </a:cubicBezTo>
                  <a:close/>
                </a:path>
              </a:pathLst>
            </a:custGeom>
            <a:solidFill>
              <a:srgbClr val="FFB4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26"/>
            <p:cNvSpPr/>
            <p:nvPr/>
          </p:nvSpPr>
          <p:spPr>
            <a:xfrm>
              <a:off x="7153275" y="8197396"/>
              <a:ext cx="530225" cy="600075"/>
            </a:xfrm>
            <a:custGeom>
              <a:avLst/>
              <a:gdLst/>
              <a:ahLst/>
              <a:cxnLst/>
              <a:rect l="l" t="t" r="r" b="b"/>
              <a:pathLst>
                <a:path w="228" h="256" extrusionOk="0">
                  <a:moveTo>
                    <a:pt x="155" y="12"/>
                  </a:moveTo>
                  <a:cubicBezTo>
                    <a:pt x="157" y="12"/>
                    <a:pt x="159" y="12"/>
                    <a:pt x="161" y="12"/>
                  </a:cubicBezTo>
                  <a:cubicBezTo>
                    <a:pt x="181" y="13"/>
                    <a:pt x="202" y="28"/>
                    <a:pt x="210" y="42"/>
                  </a:cubicBezTo>
                  <a:cubicBezTo>
                    <a:pt x="213" y="48"/>
                    <a:pt x="214" y="55"/>
                    <a:pt x="214" y="61"/>
                  </a:cubicBezTo>
                  <a:cubicBezTo>
                    <a:pt x="214" y="82"/>
                    <a:pt x="198" y="101"/>
                    <a:pt x="185" y="112"/>
                  </a:cubicBezTo>
                  <a:cubicBezTo>
                    <a:pt x="204" y="120"/>
                    <a:pt x="216" y="131"/>
                    <a:pt x="216" y="153"/>
                  </a:cubicBezTo>
                  <a:cubicBezTo>
                    <a:pt x="216" y="158"/>
                    <a:pt x="215" y="164"/>
                    <a:pt x="214" y="170"/>
                  </a:cubicBezTo>
                  <a:cubicBezTo>
                    <a:pt x="206" y="203"/>
                    <a:pt x="185" y="218"/>
                    <a:pt x="152" y="228"/>
                  </a:cubicBezTo>
                  <a:cubicBezTo>
                    <a:pt x="121" y="237"/>
                    <a:pt x="83" y="244"/>
                    <a:pt x="47" y="244"/>
                  </a:cubicBezTo>
                  <a:cubicBezTo>
                    <a:pt x="44" y="244"/>
                    <a:pt x="42" y="244"/>
                    <a:pt x="40" y="244"/>
                  </a:cubicBezTo>
                  <a:cubicBezTo>
                    <a:pt x="24" y="243"/>
                    <a:pt x="15" y="242"/>
                    <a:pt x="12" y="240"/>
                  </a:cubicBezTo>
                  <a:cubicBezTo>
                    <a:pt x="12" y="240"/>
                    <a:pt x="12" y="239"/>
                    <a:pt x="12" y="238"/>
                  </a:cubicBezTo>
                  <a:cubicBezTo>
                    <a:pt x="12" y="234"/>
                    <a:pt x="13" y="225"/>
                    <a:pt x="15" y="212"/>
                  </a:cubicBezTo>
                  <a:cubicBezTo>
                    <a:pt x="19" y="194"/>
                    <a:pt x="22" y="185"/>
                    <a:pt x="24" y="184"/>
                  </a:cubicBezTo>
                  <a:cubicBezTo>
                    <a:pt x="27" y="184"/>
                    <a:pt x="33" y="183"/>
                    <a:pt x="41" y="183"/>
                  </a:cubicBezTo>
                  <a:cubicBezTo>
                    <a:pt x="35" y="182"/>
                    <a:pt x="32" y="179"/>
                    <a:pt x="32" y="176"/>
                  </a:cubicBezTo>
                  <a:cubicBezTo>
                    <a:pt x="32" y="175"/>
                    <a:pt x="32" y="175"/>
                    <a:pt x="32" y="175"/>
                  </a:cubicBezTo>
                  <a:cubicBezTo>
                    <a:pt x="38" y="140"/>
                    <a:pt x="49" y="110"/>
                    <a:pt x="58" y="79"/>
                  </a:cubicBezTo>
                  <a:cubicBezTo>
                    <a:pt x="60" y="72"/>
                    <a:pt x="65" y="66"/>
                    <a:pt x="73" y="60"/>
                  </a:cubicBezTo>
                  <a:cubicBezTo>
                    <a:pt x="63" y="62"/>
                    <a:pt x="55" y="64"/>
                    <a:pt x="49" y="64"/>
                  </a:cubicBezTo>
                  <a:cubicBezTo>
                    <a:pt x="49" y="62"/>
                    <a:pt x="49" y="60"/>
                    <a:pt x="49" y="59"/>
                  </a:cubicBezTo>
                  <a:cubicBezTo>
                    <a:pt x="49" y="47"/>
                    <a:pt x="53" y="39"/>
                    <a:pt x="58" y="27"/>
                  </a:cubicBezTo>
                  <a:cubicBezTo>
                    <a:pt x="82" y="22"/>
                    <a:pt x="125" y="12"/>
                    <a:pt x="155" y="12"/>
                  </a:cubicBezTo>
                  <a:moveTo>
                    <a:pt x="103" y="109"/>
                  </a:moveTo>
                  <a:cubicBezTo>
                    <a:pt x="113" y="108"/>
                    <a:pt x="124" y="106"/>
                    <a:pt x="135" y="104"/>
                  </a:cubicBezTo>
                  <a:cubicBezTo>
                    <a:pt x="146" y="101"/>
                    <a:pt x="153" y="94"/>
                    <a:pt x="154" y="84"/>
                  </a:cubicBezTo>
                  <a:cubicBezTo>
                    <a:pt x="154" y="83"/>
                    <a:pt x="154" y="82"/>
                    <a:pt x="154" y="81"/>
                  </a:cubicBezTo>
                  <a:cubicBezTo>
                    <a:pt x="154" y="62"/>
                    <a:pt x="136" y="57"/>
                    <a:pt x="115" y="57"/>
                  </a:cubicBezTo>
                  <a:cubicBezTo>
                    <a:pt x="110" y="72"/>
                    <a:pt x="106" y="90"/>
                    <a:pt x="103" y="109"/>
                  </a:cubicBezTo>
                  <a:moveTo>
                    <a:pt x="92" y="183"/>
                  </a:moveTo>
                  <a:cubicBezTo>
                    <a:pt x="118" y="181"/>
                    <a:pt x="148" y="176"/>
                    <a:pt x="154" y="155"/>
                  </a:cubicBezTo>
                  <a:cubicBezTo>
                    <a:pt x="155" y="153"/>
                    <a:pt x="155" y="151"/>
                    <a:pt x="155" y="150"/>
                  </a:cubicBezTo>
                  <a:cubicBezTo>
                    <a:pt x="155" y="137"/>
                    <a:pt x="142" y="133"/>
                    <a:pt x="127" y="133"/>
                  </a:cubicBezTo>
                  <a:cubicBezTo>
                    <a:pt x="118" y="133"/>
                    <a:pt x="107" y="135"/>
                    <a:pt x="99" y="137"/>
                  </a:cubicBezTo>
                  <a:cubicBezTo>
                    <a:pt x="96" y="151"/>
                    <a:pt x="94" y="167"/>
                    <a:pt x="92" y="183"/>
                  </a:cubicBezTo>
                  <a:moveTo>
                    <a:pt x="155" y="0"/>
                  </a:moveTo>
                  <a:cubicBezTo>
                    <a:pt x="125" y="0"/>
                    <a:pt x="83" y="9"/>
                    <a:pt x="58" y="15"/>
                  </a:cubicBezTo>
                  <a:cubicBezTo>
                    <a:pt x="56" y="16"/>
                    <a:pt x="56" y="16"/>
                    <a:pt x="56" y="16"/>
                  </a:cubicBezTo>
                  <a:cubicBezTo>
                    <a:pt x="52" y="16"/>
                    <a:pt x="49" y="19"/>
                    <a:pt x="48" y="22"/>
                  </a:cubicBezTo>
                  <a:cubicBezTo>
                    <a:pt x="42" y="35"/>
                    <a:pt x="37" y="45"/>
                    <a:pt x="37" y="59"/>
                  </a:cubicBezTo>
                  <a:cubicBezTo>
                    <a:pt x="37" y="61"/>
                    <a:pt x="37" y="63"/>
                    <a:pt x="38" y="66"/>
                  </a:cubicBezTo>
                  <a:cubicBezTo>
                    <a:pt x="38" y="69"/>
                    <a:pt x="40" y="72"/>
                    <a:pt x="42" y="74"/>
                  </a:cubicBezTo>
                  <a:cubicBezTo>
                    <a:pt x="44" y="75"/>
                    <a:pt x="45" y="76"/>
                    <a:pt x="47" y="76"/>
                  </a:cubicBezTo>
                  <a:cubicBezTo>
                    <a:pt x="45" y="83"/>
                    <a:pt x="45" y="83"/>
                    <a:pt x="45" y="83"/>
                  </a:cubicBezTo>
                  <a:cubicBezTo>
                    <a:pt x="36" y="111"/>
                    <a:pt x="26" y="140"/>
                    <a:pt x="20" y="172"/>
                  </a:cubicBezTo>
                  <a:cubicBezTo>
                    <a:pt x="20" y="173"/>
                    <a:pt x="20" y="173"/>
                    <a:pt x="20" y="173"/>
                  </a:cubicBezTo>
                  <a:cubicBezTo>
                    <a:pt x="12" y="176"/>
                    <a:pt x="8" y="185"/>
                    <a:pt x="4" y="210"/>
                  </a:cubicBezTo>
                  <a:cubicBezTo>
                    <a:pt x="0" y="228"/>
                    <a:pt x="0" y="234"/>
                    <a:pt x="0" y="238"/>
                  </a:cubicBezTo>
                  <a:cubicBezTo>
                    <a:pt x="0" y="243"/>
                    <a:pt x="2" y="247"/>
                    <a:pt x="5" y="249"/>
                  </a:cubicBezTo>
                  <a:cubicBezTo>
                    <a:pt x="10" y="253"/>
                    <a:pt x="17" y="255"/>
                    <a:pt x="40" y="256"/>
                  </a:cubicBezTo>
                  <a:cubicBezTo>
                    <a:pt x="42" y="256"/>
                    <a:pt x="44" y="256"/>
                    <a:pt x="47" y="256"/>
                  </a:cubicBezTo>
                  <a:cubicBezTo>
                    <a:pt x="81" y="256"/>
                    <a:pt x="121" y="250"/>
                    <a:pt x="155" y="240"/>
                  </a:cubicBezTo>
                  <a:cubicBezTo>
                    <a:pt x="182" y="232"/>
                    <a:pt x="215" y="217"/>
                    <a:pt x="225" y="173"/>
                  </a:cubicBezTo>
                  <a:cubicBezTo>
                    <a:pt x="227" y="166"/>
                    <a:pt x="228" y="159"/>
                    <a:pt x="228" y="153"/>
                  </a:cubicBezTo>
                  <a:cubicBezTo>
                    <a:pt x="228" y="131"/>
                    <a:pt x="218" y="118"/>
                    <a:pt x="205" y="109"/>
                  </a:cubicBezTo>
                  <a:cubicBezTo>
                    <a:pt x="215" y="98"/>
                    <a:pt x="226" y="81"/>
                    <a:pt x="226" y="61"/>
                  </a:cubicBezTo>
                  <a:cubicBezTo>
                    <a:pt x="226" y="53"/>
                    <a:pt x="224" y="45"/>
                    <a:pt x="221" y="37"/>
                  </a:cubicBezTo>
                  <a:cubicBezTo>
                    <a:pt x="221" y="37"/>
                    <a:pt x="220" y="37"/>
                    <a:pt x="220" y="36"/>
                  </a:cubicBezTo>
                  <a:cubicBezTo>
                    <a:pt x="211" y="19"/>
                    <a:pt x="187" y="1"/>
                    <a:pt x="161" y="0"/>
                  </a:cubicBezTo>
                  <a:cubicBezTo>
                    <a:pt x="159" y="0"/>
                    <a:pt x="157" y="0"/>
                    <a:pt x="155" y="0"/>
                  </a:cubicBezTo>
                  <a:close/>
                  <a:moveTo>
                    <a:pt x="117" y="95"/>
                  </a:moveTo>
                  <a:cubicBezTo>
                    <a:pt x="119" y="86"/>
                    <a:pt x="122" y="77"/>
                    <a:pt x="124" y="69"/>
                  </a:cubicBezTo>
                  <a:cubicBezTo>
                    <a:pt x="142" y="71"/>
                    <a:pt x="142" y="78"/>
                    <a:pt x="142" y="81"/>
                  </a:cubicBezTo>
                  <a:cubicBezTo>
                    <a:pt x="142" y="82"/>
                    <a:pt x="142" y="82"/>
                    <a:pt x="142" y="83"/>
                  </a:cubicBezTo>
                  <a:cubicBezTo>
                    <a:pt x="141" y="87"/>
                    <a:pt x="139" y="90"/>
                    <a:pt x="132" y="92"/>
                  </a:cubicBezTo>
                  <a:cubicBezTo>
                    <a:pt x="127" y="93"/>
                    <a:pt x="122" y="94"/>
                    <a:pt x="117" y="95"/>
                  </a:cubicBezTo>
                  <a:close/>
                  <a:moveTo>
                    <a:pt x="109" y="147"/>
                  </a:moveTo>
                  <a:cubicBezTo>
                    <a:pt x="115" y="146"/>
                    <a:pt x="122" y="145"/>
                    <a:pt x="127" y="145"/>
                  </a:cubicBezTo>
                  <a:cubicBezTo>
                    <a:pt x="132" y="145"/>
                    <a:pt x="143" y="146"/>
                    <a:pt x="143" y="150"/>
                  </a:cubicBezTo>
                  <a:cubicBezTo>
                    <a:pt x="143" y="150"/>
                    <a:pt x="143" y="151"/>
                    <a:pt x="143" y="152"/>
                  </a:cubicBezTo>
                  <a:cubicBezTo>
                    <a:pt x="140" y="161"/>
                    <a:pt x="127" y="167"/>
                    <a:pt x="106" y="169"/>
                  </a:cubicBezTo>
                  <a:cubicBezTo>
                    <a:pt x="107" y="162"/>
                    <a:pt x="108" y="154"/>
                    <a:pt x="109" y="147"/>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26"/>
            <p:cNvSpPr/>
            <p:nvPr/>
          </p:nvSpPr>
          <p:spPr>
            <a:xfrm>
              <a:off x="7835900" y="8295821"/>
              <a:ext cx="304800" cy="395288"/>
            </a:xfrm>
            <a:custGeom>
              <a:avLst/>
              <a:gdLst/>
              <a:ahLst/>
              <a:cxnLst/>
              <a:rect l="l" t="t" r="r" b="b"/>
              <a:pathLst>
                <a:path w="131" h="169" extrusionOk="0">
                  <a:moveTo>
                    <a:pt x="46" y="169"/>
                  </a:moveTo>
                  <a:cubicBezTo>
                    <a:pt x="28" y="169"/>
                    <a:pt x="15" y="160"/>
                    <a:pt x="7" y="144"/>
                  </a:cubicBezTo>
                  <a:cubicBezTo>
                    <a:pt x="2" y="132"/>
                    <a:pt x="0" y="120"/>
                    <a:pt x="0" y="106"/>
                  </a:cubicBezTo>
                  <a:cubicBezTo>
                    <a:pt x="0" y="74"/>
                    <a:pt x="13" y="43"/>
                    <a:pt x="26" y="27"/>
                  </a:cubicBezTo>
                  <a:cubicBezTo>
                    <a:pt x="39" y="11"/>
                    <a:pt x="56" y="2"/>
                    <a:pt x="76" y="1"/>
                  </a:cubicBezTo>
                  <a:cubicBezTo>
                    <a:pt x="77" y="0"/>
                    <a:pt x="78" y="0"/>
                    <a:pt x="79" y="0"/>
                  </a:cubicBezTo>
                  <a:cubicBezTo>
                    <a:pt x="110" y="0"/>
                    <a:pt x="131" y="24"/>
                    <a:pt x="131" y="61"/>
                  </a:cubicBezTo>
                  <a:cubicBezTo>
                    <a:pt x="131" y="67"/>
                    <a:pt x="130" y="73"/>
                    <a:pt x="129" y="79"/>
                  </a:cubicBezTo>
                  <a:cubicBezTo>
                    <a:pt x="122" y="121"/>
                    <a:pt x="92" y="166"/>
                    <a:pt x="51" y="168"/>
                  </a:cubicBezTo>
                  <a:cubicBezTo>
                    <a:pt x="49" y="169"/>
                    <a:pt x="48" y="169"/>
                    <a:pt x="46" y="169"/>
                  </a:cubicBezTo>
                  <a:close/>
                  <a:moveTo>
                    <a:pt x="75" y="58"/>
                  </a:moveTo>
                  <a:cubicBezTo>
                    <a:pt x="61" y="58"/>
                    <a:pt x="52" y="80"/>
                    <a:pt x="49" y="93"/>
                  </a:cubicBezTo>
                  <a:cubicBezTo>
                    <a:pt x="47" y="98"/>
                    <a:pt x="47" y="104"/>
                    <a:pt x="47" y="109"/>
                  </a:cubicBezTo>
                  <a:cubicBezTo>
                    <a:pt x="47" y="115"/>
                    <a:pt x="48" y="126"/>
                    <a:pt x="55" y="126"/>
                  </a:cubicBezTo>
                  <a:cubicBezTo>
                    <a:pt x="56" y="126"/>
                    <a:pt x="56" y="126"/>
                    <a:pt x="56" y="126"/>
                  </a:cubicBezTo>
                  <a:cubicBezTo>
                    <a:pt x="70" y="125"/>
                    <a:pt x="80" y="103"/>
                    <a:pt x="84" y="86"/>
                  </a:cubicBezTo>
                  <a:cubicBezTo>
                    <a:pt x="85" y="81"/>
                    <a:pt x="86" y="76"/>
                    <a:pt x="86" y="72"/>
                  </a:cubicBezTo>
                  <a:cubicBezTo>
                    <a:pt x="86" y="59"/>
                    <a:pt x="81" y="58"/>
                    <a:pt x="75" y="58"/>
                  </a:cubicBezTo>
                  <a:cubicBezTo>
                    <a:pt x="75" y="52"/>
                    <a:pt x="75" y="52"/>
                    <a:pt x="75" y="52"/>
                  </a:cubicBezTo>
                  <a:lnTo>
                    <a:pt x="75" y="58"/>
                  </a:lnTo>
                  <a:close/>
                </a:path>
              </a:pathLst>
            </a:custGeom>
            <a:solidFill>
              <a:srgbClr val="FFB4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26"/>
            <p:cNvSpPr/>
            <p:nvPr/>
          </p:nvSpPr>
          <p:spPr>
            <a:xfrm>
              <a:off x="7821612" y="8283121"/>
              <a:ext cx="333375" cy="422275"/>
            </a:xfrm>
            <a:custGeom>
              <a:avLst/>
              <a:gdLst/>
              <a:ahLst/>
              <a:cxnLst/>
              <a:rect l="l" t="t" r="r" b="b"/>
              <a:pathLst>
                <a:path w="143" h="181" extrusionOk="0">
                  <a:moveTo>
                    <a:pt x="85" y="12"/>
                  </a:moveTo>
                  <a:cubicBezTo>
                    <a:pt x="115" y="12"/>
                    <a:pt x="131" y="36"/>
                    <a:pt x="131" y="67"/>
                  </a:cubicBezTo>
                  <a:cubicBezTo>
                    <a:pt x="131" y="73"/>
                    <a:pt x="130" y="78"/>
                    <a:pt x="129" y="84"/>
                  </a:cubicBezTo>
                  <a:cubicBezTo>
                    <a:pt x="123" y="121"/>
                    <a:pt x="96" y="166"/>
                    <a:pt x="56" y="168"/>
                  </a:cubicBezTo>
                  <a:cubicBezTo>
                    <a:pt x="55" y="169"/>
                    <a:pt x="54" y="169"/>
                    <a:pt x="52" y="169"/>
                  </a:cubicBezTo>
                  <a:cubicBezTo>
                    <a:pt x="36" y="169"/>
                    <a:pt x="25" y="161"/>
                    <a:pt x="19" y="147"/>
                  </a:cubicBezTo>
                  <a:cubicBezTo>
                    <a:pt x="14" y="136"/>
                    <a:pt x="12" y="124"/>
                    <a:pt x="12" y="112"/>
                  </a:cubicBezTo>
                  <a:cubicBezTo>
                    <a:pt x="12" y="83"/>
                    <a:pt x="23" y="53"/>
                    <a:pt x="37" y="37"/>
                  </a:cubicBezTo>
                  <a:cubicBezTo>
                    <a:pt x="49" y="22"/>
                    <a:pt x="64" y="14"/>
                    <a:pt x="82" y="13"/>
                  </a:cubicBezTo>
                  <a:cubicBezTo>
                    <a:pt x="83" y="12"/>
                    <a:pt x="84" y="12"/>
                    <a:pt x="85" y="12"/>
                  </a:cubicBezTo>
                  <a:moveTo>
                    <a:pt x="61" y="138"/>
                  </a:moveTo>
                  <a:cubicBezTo>
                    <a:pt x="62" y="138"/>
                    <a:pt x="62" y="138"/>
                    <a:pt x="62" y="138"/>
                  </a:cubicBezTo>
                  <a:cubicBezTo>
                    <a:pt x="81" y="136"/>
                    <a:pt x="92" y="112"/>
                    <a:pt x="96" y="93"/>
                  </a:cubicBezTo>
                  <a:cubicBezTo>
                    <a:pt x="97" y="87"/>
                    <a:pt x="98" y="82"/>
                    <a:pt x="98" y="78"/>
                  </a:cubicBezTo>
                  <a:cubicBezTo>
                    <a:pt x="98" y="65"/>
                    <a:pt x="92" y="58"/>
                    <a:pt x="81" y="58"/>
                  </a:cubicBezTo>
                  <a:cubicBezTo>
                    <a:pt x="81" y="58"/>
                    <a:pt x="81" y="58"/>
                    <a:pt x="81" y="58"/>
                  </a:cubicBezTo>
                  <a:cubicBezTo>
                    <a:pt x="63" y="58"/>
                    <a:pt x="53" y="81"/>
                    <a:pt x="49" y="97"/>
                  </a:cubicBezTo>
                  <a:cubicBezTo>
                    <a:pt x="47" y="103"/>
                    <a:pt x="47" y="109"/>
                    <a:pt x="47" y="115"/>
                  </a:cubicBezTo>
                  <a:cubicBezTo>
                    <a:pt x="47" y="127"/>
                    <a:pt x="50" y="138"/>
                    <a:pt x="61" y="138"/>
                  </a:cubicBezTo>
                  <a:moveTo>
                    <a:pt x="85" y="0"/>
                  </a:moveTo>
                  <a:cubicBezTo>
                    <a:pt x="84" y="0"/>
                    <a:pt x="83" y="0"/>
                    <a:pt x="81" y="1"/>
                  </a:cubicBezTo>
                  <a:cubicBezTo>
                    <a:pt x="60" y="2"/>
                    <a:pt x="42" y="12"/>
                    <a:pt x="28" y="29"/>
                  </a:cubicBezTo>
                  <a:cubicBezTo>
                    <a:pt x="14" y="46"/>
                    <a:pt x="0" y="79"/>
                    <a:pt x="0" y="112"/>
                  </a:cubicBezTo>
                  <a:cubicBezTo>
                    <a:pt x="0" y="127"/>
                    <a:pt x="2" y="140"/>
                    <a:pt x="8" y="152"/>
                  </a:cubicBezTo>
                  <a:cubicBezTo>
                    <a:pt x="16" y="171"/>
                    <a:pt x="32" y="181"/>
                    <a:pt x="52" y="181"/>
                  </a:cubicBezTo>
                  <a:cubicBezTo>
                    <a:pt x="54" y="181"/>
                    <a:pt x="56" y="181"/>
                    <a:pt x="57" y="180"/>
                  </a:cubicBezTo>
                  <a:cubicBezTo>
                    <a:pt x="102" y="178"/>
                    <a:pt x="133" y="130"/>
                    <a:pt x="141" y="86"/>
                  </a:cubicBezTo>
                  <a:cubicBezTo>
                    <a:pt x="142" y="79"/>
                    <a:pt x="143" y="73"/>
                    <a:pt x="143" y="67"/>
                  </a:cubicBezTo>
                  <a:cubicBezTo>
                    <a:pt x="143" y="27"/>
                    <a:pt x="120" y="0"/>
                    <a:pt x="85" y="0"/>
                  </a:cubicBezTo>
                  <a:close/>
                  <a:moveTo>
                    <a:pt x="61" y="126"/>
                  </a:moveTo>
                  <a:cubicBezTo>
                    <a:pt x="61" y="126"/>
                    <a:pt x="61" y="126"/>
                    <a:pt x="61" y="126"/>
                  </a:cubicBezTo>
                  <a:cubicBezTo>
                    <a:pt x="60" y="126"/>
                    <a:pt x="59" y="123"/>
                    <a:pt x="59" y="115"/>
                  </a:cubicBezTo>
                  <a:cubicBezTo>
                    <a:pt x="59" y="110"/>
                    <a:pt x="59" y="105"/>
                    <a:pt x="60" y="100"/>
                  </a:cubicBezTo>
                  <a:cubicBezTo>
                    <a:pt x="64" y="86"/>
                    <a:pt x="72" y="70"/>
                    <a:pt x="81" y="70"/>
                  </a:cubicBezTo>
                  <a:cubicBezTo>
                    <a:pt x="81" y="70"/>
                    <a:pt x="81" y="70"/>
                    <a:pt x="81" y="70"/>
                  </a:cubicBezTo>
                  <a:cubicBezTo>
                    <a:pt x="84" y="70"/>
                    <a:pt x="86" y="70"/>
                    <a:pt x="86" y="78"/>
                  </a:cubicBezTo>
                  <a:cubicBezTo>
                    <a:pt x="86" y="82"/>
                    <a:pt x="86" y="86"/>
                    <a:pt x="85" y="91"/>
                  </a:cubicBezTo>
                  <a:cubicBezTo>
                    <a:pt x="80" y="107"/>
                    <a:pt x="71" y="125"/>
                    <a:pt x="61" y="126"/>
                  </a:cubicBezTo>
                  <a:cubicBezTo>
                    <a:pt x="61" y="126"/>
                    <a:pt x="61" y="126"/>
                    <a:pt x="61" y="12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26"/>
            <p:cNvSpPr/>
            <p:nvPr/>
          </p:nvSpPr>
          <p:spPr>
            <a:xfrm>
              <a:off x="8597900" y="8171996"/>
              <a:ext cx="342900" cy="650875"/>
            </a:xfrm>
            <a:custGeom>
              <a:avLst/>
              <a:gdLst/>
              <a:ahLst/>
              <a:cxnLst/>
              <a:rect l="l" t="t" r="r" b="b"/>
              <a:pathLst>
                <a:path w="147" h="278" extrusionOk="0">
                  <a:moveTo>
                    <a:pt x="45" y="278"/>
                  </a:moveTo>
                  <a:cubicBezTo>
                    <a:pt x="19" y="278"/>
                    <a:pt x="0" y="263"/>
                    <a:pt x="0" y="242"/>
                  </a:cubicBezTo>
                  <a:cubicBezTo>
                    <a:pt x="0" y="239"/>
                    <a:pt x="1" y="236"/>
                    <a:pt x="1" y="233"/>
                  </a:cubicBezTo>
                  <a:cubicBezTo>
                    <a:pt x="6" y="208"/>
                    <a:pt x="32" y="191"/>
                    <a:pt x="63" y="191"/>
                  </a:cubicBezTo>
                  <a:cubicBezTo>
                    <a:pt x="89" y="191"/>
                    <a:pt x="107" y="205"/>
                    <a:pt x="107" y="226"/>
                  </a:cubicBezTo>
                  <a:cubicBezTo>
                    <a:pt x="107" y="229"/>
                    <a:pt x="107" y="232"/>
                    <a:pt x="106" y="235"/>
                  </a:cubicBezTo>
                  <a:cubicBezTo>
                    <a:pt x="100" y="259"/>
                    <a:pt x="73" y="278"/>
                    <a:pt x="45" y="278"/>
                  </a:cubicBezTo>
                  <a:close/>
                  <a:moveTo>
                    <a:pt x="18" y="188"/>
                  </a:moveTo>
                  <a:cubicBezTo>
                    <a:pt x="16" y="188"/>
                    <a:pt x="14" y="187"/>
                    <a:pt x="13" y="186"/>
                  </a:cubicBezTo>
                  <a:cubicBezTo>
                    <a:pt x="12" y="185"/>
                    <a:pt x="11" y="183"/>
                    <a:pt x="12" y="181"/>
                  </a:cubicBezTo>
                  <a:cubicBezTo>
                    <a:pt x="20" y="134"/>
                    <a:pt x="39" y="52"/>
                    <a:pt x="54" y="14"/>
                  </a:cubicBezTo>
                  <a:cubicBezTo>
                    <a:pt x="55" y="12"/>
                    <a:pt x="56" y="11"/>
                    <a:pt x="58" y="10"/>
                  </a:cubicBezTo>
                  <a:cubicBezTo>
                    <a:pt x="74" y="6"/>
                    <a:pt x="90" y="3"/>
                    <a:pt x="106" y="2"/>
                  </a:cubicBezTo>
                  <a:cubicBezTo>
                    <a:pt x="121" y="2"/>
                    <a:pt x="133" y="1"/>
                    <a:pt x="140" y="0"/>
                  </a:cubicBezTo>
                  <a:cubicBezTo>
                    <a:pt x="141" y="0"/>
                    <a:pt x="141" y="0"/>
                    <a:pt x="141" y="0"/>
                  </a:cubicBezTo>
                  <a:cubicBezTo>
                    <a:pt x="143" y="0"/>
                    <a:pt x="144" y="1"/>
                    <a:pt x="146" y="2"/>
                  </a:cubicBezTo>
                  <a:cubicBezTo>
                    <a:pt x="147" y="4"/>
                    <a:pt x="147" y="6"/>
                    <a:pt x="147" y="8"/>
                  </a:cubicBezTo>
                  <a:cubicBezTo>
                    <a:pt x="134" y="49"/>
                    <a:pt x="118" y="124"/>
                    <a:pt x="111" y="172"/>
                  </a:cubicBezTo>
                  <a:cubicBezTo>
                    <a:pt x="111" y="175"/>
                    <a:pt x="108" y="177"/>
                    <a:pt x="106" y="177"/>
                  </a:cubicBezTo>
                  <a:cubicBezTo>
                    <a:pt x="18" y="188"/>
                    <a:pt x="18" y="188"/>
                    <a:pt x="18" y="188"/>
                  </a:cubicBezTo>
                  <a:cubicBezTo>
                    <a:pt x="18" y="188"/>
                    <a:pt x="18" y="188"/>
                    <a:pt x="18" y="188"/>
                  </a:cubicBezTo>
                  <a:close/>
                </a:path>
              </a:pathLst>
            </a:custGeom>
            <a:solidFill>
              <a:srgbClr val="FFB4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26"/>
            <p:cNvSpPr/>
            <p:nvPr/>
          </p:nvSpPr>
          <p:spPr>
            <a:xfrm>
              <a:off x="8583612" y="8157708"/>
              <a:ext cx="373063" cy="679450"/>
            </a:xfrm>
            <a:custGeom>
              <a:avLst/>
              <a:gdLst/>
              <a:ahLst/>
              <a:cxnLst/>
              <a:rect l="l" t="t" r="r" b="b"/>
              <a:pathLst>
                <a:path w="160" h="290" extrusionOk="0">
                  <a:moveTo>
                    <a:pt x="147" y="12"/>
                  </a:moveTo>
                  <a:cubicBezTo>
                    <a:pt x="133" y="55"/>
                    <a:pt x="118" y="131"/>
                    <a:pt x="111" y="178"/>
                  </a:cubicBezTo>
                  <a:cubicBezTo>
                    <a:pt x="24" y="188"/>
                    <a:pt x="24" y="188"/>
                    <a:pt x="24" y="188"/>
                  </a:cubicBezTo>
                  <a:cubicBezTo>
                    <a:pt x="32" y="142"/>
                    <a:pt x="51" y="59"/>
                    <a:pt x="66" y="22"/>
                  </a:cubicBezTo>
                  <a:cubicBezTo>
                    <a:pt x="81" y="18"/>
                    <a:pt x="96" y="15"/>
                    <a:pt x="112" y="14"/>
                  </a:cubicBezTo>
                  <a:cubicBezTo>
                    <a:pt x="127" y="13"/>
                    <a:pt x="139" y="13"/>
                    <a:pt x="147" y="12"/>
                  </a:cubicBezTo>
                  <a:moveTo>
                    <a:pt x="69" y="203"/>
                  </a:moveTo>
                  <a:cubicBezTo>
                    <a:pt x="89" y="203"/>
                    <a:pt x="107" y="213"/>
                    <a:pt x="107" y="232"/>
                  </a:cubicBezTo>
                  <a:cubicBezTo>
                    <a:pt x="107" y="235"/>
                    <a:pt x="107" y="237"/>
                    <a:pt x="106" y="240"/>
                  </a:cubicBezTo>
                  <a:cubicBezTo>
                    <a:pt x="101" y="261"/>
                    <a:pt x="76" y="278"/>
                    <a:pt x="51" y="278"/>
                  </a:cubicBezTo>
                  <a:cubicBezTo>
                    <a:pt x="30" y="278"/>
                    <a:pt x="12" y="267"/>
                    <a:pt x="12" y="248"/>
                  </a:cubicBezTo>
                  <a:cubicBezTo>
                    <a:pt x="12" y="245"/>
                    <a:pt x="13" y="243"/>
                    <a:pt x="13" y="240"/>
                  </a:cubicBezTo>
                  <a:cubicBezTo>
                    <a:pt x="18" y="218"/>
                    <a:pt x="42" y="203"/>
                    <a:pt x="69" y="203"/>
                  </a:cubicBezTo>
                  <a:moveTo>
                    <a:pt x="147" y="0"/>
                  </a:moveTo>
                  <a:cubicBezTo>
                    <a:pt x="147" y="0"/>
                    <a:pt x="146" y="0"/>
                    <a:pt x="146" y="0"/>
                  </a:cubicBezTo>
                  <a:cubicBezTo>
                    <a:pt x="138" y="1"/>
                    <a:pt x="126" y="2"/>
                    <a:pt x="111" y="2"/>
                  </a:cubicBezTo>
                  <a:cubicBezTo>
                    <a:pt x="95" y="3"/>
                    <a:pt x="79" y="6"/>
                    <a:pt x="63" y="11"/>
                  </a:cubicBezTo>
                  <a:cubicBezTo>
                    <a:pt x="59" y="12"/>
                    <a:pt x="56" y="14"/>
                    <a:pt x="55" y="18"/>
                  </a:cubicBezTo>
                  <a:cubicBezTo>
                    <a:pt x="39" y="56"/>
                    <a:pt x="20" y="139"/>
                    <a:pt x="12" y="186"/>
                  </a:cubicBezTo>
                  <a:cubicBezTo>
                    <a:pt x="11" y="190"/>
                    <a:pt x="12" y="193"/>
                    <a:pt x="15" y="196"/>
                  </a:cubicBezTo>
                  <a:cubicBezTo>
                    <a:pt x="17" y="199"/>
                    <a:pt x="20" y="200"/>
                    <a:pt x="24" y="200"/>
                  </a:cubicBezTo>
                  <a:cubicBezTo>
                    <a:pt x="24" y="200"/>
                    <a:pt x="25" y="200"/>
                    <a:pt x="25" y="200"/>
                  </a:cubicBezTo>
                  <a:cubicBezTo>
                    <a:pt x="33" y="199"/>
                    <a:pt x="33" y="199"/>
                    <a:pt x="33" y="199"/>
                  </a:cubicBezTo>
                  <a:cubicBezTo>
                    <a:pt x="17" y="207"/>
                    <a:pt x="5" y="221"/>
                    <a:pt x="2" y="238"/>
                  </a:cubicBezTo>
                  <a:cubicBezTo>
                    <a:pt x="1" y="241"/>
                    <a:pt x="0" y="244"/>
                    <a:pt x="0" y="248"/>
                  </a:cubicBezTo>
                  <a:cubicBezTo>
                    <a:pt x="0" y="272"/>
                    <a:pt x="21" y="290"/>
                    <a:pt x="51" y="290"/>
                  </a:cubicBezTo>
                  <a:cubicBezTo>
                    <a:pt x="81" y="290"/>
                    <a:pt x="112" y="269"/>
                    <a:pt x="118" y="243"/>
                  </a:cubicBezTo>
                  <a:cubicBezTo>
                    <a:pt x="119" y="239"/>
                    <a:pt x="119" y="236"/>
                    <a:pt x="119" y="232"/>
                  </a:cubicBezTo>
                  <a:cubicBezTo>
                    <a:pt x="119" y="213"/>
                    <a:pt x="106" y="198"/>
                    <a:pt x="85" y="193"/>
                  </a:cubicBezTo>
                  <a:cubicBezTo>
                    <a:pt x="112" y="189"/>
                    <a:pt x="112" y="189"/>
                    <a:pt x="112" y="189"/>
                  </a:cubicBezTo>
                  <a:cubicBezTo>
                    <a:pt x="118" y="189"/>
                    <a:pt x="122" y="185"/>
                    <a:pt x="123" y="179"/>
                  </a:cubicBezTo>
                  <a:cubicBezTo>
                    <a:pt x="130" y="131"/>
                    <a:pt x="145" y="57"/>
                    <a:pt x="158" y="16"/>
                  </a:cubicBezTo>
                  <a:cubicBezTo>
                    <a:pt x="160" y="12"/>
                    <a:pt x="159" y="8"/>
                    <a:pt x="156" y="5"/>
                  </a:cubicBezTo>
                  <a:cubicBezTo>
                    <a:pt x="154" y="2"/>
                    <a:pt x="151" y="0"/>
                    <a:pt x="147"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8" name="Google Shape;198;p26"/>
          <p:cNvSpPr/>
          <p:nvPr/>
        </p:nvSpPr>
        <p:spPr>
          <a:xfrm>
            <a:off x="362725" y="6393250"/>
            <a:ext cx="317400" cy="328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7"/>
          <p:cNvSpPr txBox="1"/>
          <p:nvPr/>
        </p:nvSpPr>
        <p:spPr>
          <a:xfrm>
            <a:off x="3968621" y="2086001"/>
            <a:ext cx="37977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Bangers"/>
                <a:ea typeface="Bangers"/>
                <a:cs typeface="Bangers"/>
                <a:sym typeface="Bangers"/>
              </a:rPr>
              <a:t>POP QUIZ</a:t>
            </a:r>
            <a:endParaRPr/>
          </a:p>
        </p:txBody>
      </p:sp>
      <p:sp>
        <p:nvSpPr>
          <p:cNvPr id="204" name="Google Shape;204;p27"/>
          <p:cNvSpPr txBox="1"/>
          <p:nvPr/>
        </p:nvSpPr>
        <p:spPr>
          <a:xfrm>
            <a:off x="2648399" y="2949326"/>
            <a:ext cx="6895200" cy="11493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2900">
                <a:solidFill>
                  <a:schemeClr val="dk1"/>
                </a:solidFill>
                <a:latin typeface="Acme"/>
                <a:ea typeface="Acme"/>
                <a:cs typeface="Acme"/>
                <a:sym typeface="Acme"/>
              </a:rPr>
              <a:t>The two values we introduced at the beginning were: _____ (5 letters) and </a:t>
            </a:r>
            <a:endParaRPr sz="2900">
              <a:solidFill>
                <a:schemeClr val="dk1"/>
              </a:solidFill>
              <a:latin typeface="Acme"/>
              <a:ea typeface="Acme"/>
              <a:cs typeface="Acme"/>
              <a:sym typeface="Acme"/>
            </a:endParaRPr>
          </a:p>
          <a:p>
            <a:pPr marL="0" lvl="0" indent="0" algn="ctr" rtl="0">
              <a:lnSpc>
                <a:spcPct val="115000"/>
              </a:lnSpc>
              <a:spcBef>
                <a:spcPts val="0"/>
              </a:spcBef>
              <a:spcAft>
                <a:spcPts val="0"/>
              </a:spcAft>
              <a:buNone/>
            </a:pPr>
            <a:r>
              <a:rPr lang="en-US" sz="2900">
                <a:solidFill>
                  <a:schemeClr val="dk1"/>
                </a:solidFill>
                <a:latin typeface="Acme"/>
                <a:ea typeface="Acme"/>
                <a:cs typeface="Acme"/>
                <a:sym typeface="Acme"/>
              </a:rPr>
              <a:t>Academic Freedom</a:t>
            </a:r>
            <a:endParaRPr sz="2900">
              <a:solidFill>
                <a:schemeClr val="dk1"/>
              </a:solidFill>
              <a:latin typeface="Acme"/>
              <a:ea typeface="Acme"/>
              <a:cs typeface="Acme"/>
              <a:sym typeface="Acme"/>
            </a:endParaRPr>
          </a:p>
        </p:txBody>
      </p:sp>
      <p:sp>
        <p:nvSpPr>
          <p:cNvPr id="205" name="Google Shape;205;p27"/>
          <p:cNvSpPr/>
          <p:nvPr/>
        </p:nvSpPr>
        <p:spPr>
          <a:xfrm>
            <a:off x="328725" y="6257225"/>
            <a:ext cx="385400" cy="362725"/>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p:nvPr/>
        </p:nvSpPr>
        <p:spPr>
          <a:xfrm>
            <a:off x="3968621" y="2086001"/>
            <a:ext cx="37977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Bangers"/>
                <a:ea typeface="Bangers"/>
                <a:cs typeface="Bangers"/>
                <a:sym typeface="Bangers"/>
              </a:rPr>
              <a:t>POP QUIZ</a:t>
            </a:r>
            <a:endParaRPr/>
          </a:p>
        </p:txBody>
      </p:sp>
      <p:sp>
        <p:nvSpPr>
          <p:cNvPr id="211" name="Google Shape;211;p28"/>
          <p:cNvSpPr txBox="1"/>
          <p:nvPr/>
        </p:nvSpPr>
        <p:spPr>
          <a:xfrm>
            <a:off x="2648399" y="3130701"/>
            <a:ext cx="6895200" cy="11493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chemeClr val="dk1"/>
              </a:buClr>
              <a:buSzPts val="2000"/>
              <a:buFont typeface="Acme"/>
              <a:buChar char="•"/>
            </a:pPr>
            <a:r>
              <a:rPr lang="en-US" sz="2900">
                <a:solidFill>
                  <a:schemeClr val="dk1"/>
                </a:solidFill>
                <a:latin typeface="Acme"/>
                <a:ea typeface="Acme"/>
                <a:cs typeface="Acme"/>
                <a:sym typeface="Acme"/>
              </a:rPr>
              <a:t>Teamwork starts at the _____ (3 letters)</a:t>
            </a:r>
            <a:endParaRPr sz="2900">
              <a:solidFill>
                <a:schemeClr val="dk1"/>
              </a:solidFill>
              <a:latin typeface="Acme"/>
              <a:ea typeface="Acme"/>
              <a:cs typeface="Acme"/>
              <a:sym typeface="Acme"/>
            </a:endParaRPr>
          </a:p>
        </p:txBody>
      </p:sp>
      <p:sp>
        <p:nvSpPr>
          <p:cNvPr id="212" name="Google Shape;212;p28"/>
          <p:cNvSpPr/>
          <p:nvPr/>
        </p:nvSpPr>
        <p:spPr>
          <a:xfrm>
            <a:off x="362725" y="6393250"/>
            <a:ext cx="317400" cy="328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txBox="1"/>
          <p:nvPr/>
        </p:nvSpPr>
        <p:spPr>
          <a:xfrm>
            <a:off x="3968621" y="2086001"/>
            <a:ext cx="37977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Bangers"/>
                <a:ea typeface="Bangers"/>
                <a:cs typeface="Bangers"/>
                <a:sym typeface="Bangers"/>
              </a:rPr>
              <a:t>POP QUIZ</a:t>
            </a:r>
            <a:endParaRPr/>
          </a:p>
        </p:txBody>
      </p:sp>
      <p:sp>
        <p:nvSpPr>
          <p:cNvPr id="218" name="Google Shape;218;p29"/>
          <p:cNvSpPr txBox="1"/>
          <p:nvPr/>
        </p:nvSpPr>
        <p:spPr>
          <a:xfrm>
            <a:off x="2648399" y="3130701"/>
            <a:ext cx="6895200" cy="1149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900">
                <a:solidFill>
                  <a:schemeClr val="dk1"/>
                </a:solidFill>
                <a:latin typeface="Acme"/>
                <a:ea typeface="Acme"/>
                <a:cs typeface="Acme"/>
                <a:sym typeface="Acme"/>
              </a:rPr>
              <a:t>TRUE/FALSE:   If your course doesn’t pass the first time, you’ve blown it and you’re a failure</a:t>
            </a:r>
            <a:endParaRPr sz="2900">
              <a:solidFill>
                <a:schemeClr val="dk1"/>
              </a:solidFill>
              <a:latin typeface="Acme"/>
              <a:ea typeface="Acme"/>
              <a:cs typeface="Acme"/>
              <a:sym typeface="Acme"/>
            </a:endParaRPr>
          </a:p>
        </p:txBody>
      </p:sp>
      <p:sp>
        <p:nvSpPr>
          <p:cNvPr id="219" name="Google Shape;219;p29"/>
          <p:cNvSpPr/>
          <p:nvPr/>
        </p:nvSpPr>
        <p:spPr>
          <a:xfrm>
            <a:off x="328725" y="6257225"/>
            <a:ext cx="385400" cy="362725"/>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p:nvPr/>
        </p:nvSpPr>
        <p:spPr>
          <a:xfrm>
            <a:off x="4468924" y="1152940"/>
            <a:ext cx="28905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0" i="0" u="none" strike="noStrike" cap="none">
                <a:solidFill>
                  <a:schemeClr val="dk1"/>
                </a:solidFill>
                <a:latin typeface="Bangers"/>
                <a:ea typeface="Bangers"/>
                <a:cs typeface="Bangers"/>
                <a:sym typeface="Bangers"/>
              </a:rPr>
              <a:t>THANK YOU!</a:t>
            </a:r>
            <a:endParaRPr/>
          </a:p>
        </p:txBody>
      </p:sp>
      <p:sp>
        <p:nvSpPr>
          <p:cNvPr id="225" name="Google Shape;225;p30"/>
          <p:cNvSpPr txBox="1"/>
          <p:nvPr/>
        </p:nvSpPr>
        <p:spPr>
          <a:xfrm>
            <a:off x="2090050" y="2813451"/>
            <a:ext cx="3707400" cy="1033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cme"/>
                <a:ea typeface="Acme"/>
                <a:cs typeface="Acme"/>
                <a:sym typeface="Acme"/>
              </a:rPr>
              <a:t>Presentation Template</a:t>
            </a:r>
            <a:r>
              <a:rPr lang="en-US" sz="2800" b="0" i="0" u="none" strike="noStrike" cap="none">
                <a:solidFill>
                  <a:schemeClr val="dk1"/>
                </a:solidFill>
                <a:latin typeface="Acme"/>
                <a:ea typeface="Acme"/>
                <a:cs typeface="Acme"/>
                <a:sym typeface="Acme"/>
              </a:rPr>
              <a:t>: </a:t>
            </a:r>
            <a:r>
              <a:rPr lang="en-US" sz="2800" b="0" i="0" u="sng" strike="noStrike" cap="none">
                <a:solidFill>
                  <a:schemeClr val="hlink"/>
                </a:solidFill>
                <a:latin typeface="Acme"/>
                <a:ea typeface="Acme"/>
                <a:cs typeface="Acme"/>
                <a:sym typeface="Acme"/>
                <a:hlinkClick r:id="rId3"/>
              </a:rPr>
              <a:t>SlidesMania</a:t>
            </a:r>
            <a:endParaRPr sz="1800">
              <a:solidFill>
                <a:schemeClr val="dk1"/>
              </a:solidFill>
              <a:latin typeface="Calibri"/>
              <a:ea typeface="Calibri"/>
              <a:cs typeface="Calibri"/>
              <a:sym typeface="Calibri"/>
            </a:endParaRPr>
          </a:p>
        </p:txBody>
      </p:sp>
      <p:sp>
        <p:nvSpPr>
          <p:cNvPr id="226" name="Google Shape;226;p30"/>
          <p:cNvSpPr txBox="1"/>
          <p:nvPr/>
        </p:nvSpPr>
        <p:spPr>
          <a:xfrm>
            <a:off x="5797458" y="2184650"/>
            <a:ext cx="4671600" cy="16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cme"/>
                <a:ea typeface="Acme"/>
                <a:cs typeface="Acme"/>
                <a:sym typeface="Acme"/>
              </a:rPr>
              <a:t>Jami Nininger </a:t>
            </a:r>
            <a:endParaRPr sz="2400">
              <a:solidFill>
                <a:schemeClr val="dk1"/>
              </a:solidFill>
              <a:latin typeface="Acme"/>
              <a:ea typeface="Acme"/>
              <a:cs typeface="Acme"/>
              <a:sym typeface="Acme"/>
            </a:endParaRPr>
          </a:p>
          <a:p>
            <a:pPr marL="0" marR="0" lvl="0" indent="0" algn="l" rtl="0">
              <a:spcBef>
                <a:spcPts val="0"/>
              </a:spcBef>
              <a:spcAft>
                <a:spcPts val="0"/>
              </a:spcAft>
              <a:buNone/>
            </a:pPr>
            <a:r>
              <a:rPr lang="en-US" sz="2400">
                <a:solidFill>
                  <a:schemeClr val="dk1"/>
                </a:solidFill>
                <a:latin typeface="Acme"/>
                <a:ea typeface="Acme"/>
                <a:cs typeface="Acme"/>
                <a:sym typeface="Acme"/>
              </a:rPr>
              <a:t>Associate Dean, Academic Affairs</a:t>
            </a:r>
            <a:endParaRPr sz="2400">
              <a:solidFill>
                <a:schemeClr val="dk1"/>
              </a:solidFill>
              <a:latin typeface="Acme"/>
              <a:ea typeface="Acme"/>
              <a:cs typeface="Acme"/>
              <a:sym typeface="Acme"/>
            </a:endParaRPr>
          </a:p>
          <a:p>
            <a:pPr marL="0" marR="0" lvl="0" indent="0" algn="l" rtl="0">
              <a:spcBef>
                <a:spcPts val="0"/>
              </a:spcBef>
              <a:spcAft>
                <a:spcPts val="0"/>
              </a:spcAft>
              <a:buNone/>
            </a:pPr>
            <a:r>
              <a:rPr lang="en-US" sz="2400">
                <a:solidFill>
                  <a:schemeClr val="dk1"/>
                </a:solidFill>
                <a:latin typeface="Acme"/>
                <a:ea typeface="Acme"/>
                <a:cs typeface="Acme"/>
                <a:sym typeface="Acme"/>
              </a:rPr>
              <a:t>jnininger@mccn.edu</a:t>
            </a:r>
            <a:endParaRPr sz="2400">
              <a:solidFill>
                <a:schemeClr val="dk1"/>
              </a:solidFill>
              <a:latin typeface="Acme"/>
              <a:ea typeface="Acme"/>
              <a:cs typeface="Acme"/>
              <a:sym typeface="Acme"/>
            </a:endParaRPr>
          </a:p>
          <a:p>
            <a:pPr marL="0" marR="0" lvl="0" indent="0" algn="l" rtl="0">
              <a:spcBef>
                <a:spcPts val="0"/>
              </a:spcBef>
              <a:spcAft>
                <a:spcPts val="0"/>
              </a:spcAft>
              <a:buNone/>
            </a:pPr>
            <a:endParaRPr sz="2400">
              <a:solidFill>
                <a:schemeClr val="dk1"/>
              </a:solidFill>
              <a:latin typeface="Acme"/>
              <a:ea typeface="Acme"/>
              <a:cs typeface="Acme"/>
              <a:sym typeface="Acme"/>
            </a:endParaRPr>
          </a:p>
          <a:p>
            <a:pPr marL="0" marR="0" lvl="0" indent="0" algn="l" rtl="0">
              <a:spcBef>
                <a:spcPts val="0"/>
              </a:spcBef>
              <a:spcAft>
                <a:spcPts val="0"/>
              </a:spcAft>
              <a:buNone/>
            </a:pPr>
            <a:r>
              <a:rPr lang="en-US" sz="2400">
                <a:solidFill>
                  <a:schemeClr val="dk1"/>
                </a:solidFill>
                <a:latin typeface="Acme"/>
                <a:ea typeface="Acme"/>
                <a:cs typeface="Acme"/>
                <a:sym typeface="Acme"/>
              </a:rPr>
              <a:t>Miriam Abbott</a:t>
            </a:r>
            <a:endParaRPr sz="2400">
              <a:solidFill>
                <a:schemeClr val="dk1"/>
              </a:solidFill>
              <a:latin typeface="Acme"/>
              <a:ea typeface="Acme"/>
              <a:cs typeface="Acme"/>
              <a:sym typeface="Acme"/>
            </a:endParaRPr>
          </a:p>
          <a:p>
            <a:pPr marL="0" marR="0" lvl="0" indent="0" algn="l" rtl="0">
              <a:spcBef>
                <a:spcPts val="0"/>
              </a:spcBef>
              <a:spcAft>
                <a:spcPts val="0"/>
              </a:spcAft>
              <a:buNone/>
            </a:pPr>
            <a:r>
              <a:rPr lang="en-US" sz="2400">
                <a:solidFill>
                  <a:schemeClr val="dk1"/>
                </a:solidFill>
                <a:latin typeface="Acme"/>
                <a:ea typeface="Acme"/>
                <a:cs typeface="Acme"/>
                <a:sym typeface="Acme"/>
              </a:rPr>
              <a:t>Associated Professor, Faculty Fellow</a:t>
            </a:r>
            <a:endParaRPr sz="2400">
              <a:solidFill>
                <a:schemeClr val="dk1"/>
              </a:solidFill>
              <a:latin typeface="Acme"/>
              <a:ea typeface="Acme"/>
              <a:cs typeface="Acme"/>
              <a:sym typeface="Acme"/>
            </a:endParaRPr>
          </a:p>
          <a:p>
            <a:pPr marL="0" marR="0" lvl="0" indent="0" algn="l" rtl="0">
              <a:spcBef>
                <a:spcPts val="0"/>
              </a:spcBef>
              <a:spcAft>
                <a:spcPts val="0"/>
              </a:spcAft>
              <a:buNone/>
            </a:pPr>
            <a:r>
              <a:rPr lang="en-US" sz="2400">
                <a:solidFill>
                  <a:schemeClr val="dk1"/>
                </a:solidFill>
                <a:latin typeface="Acme"/>
                <a:ea typeface="Acme"/>
                <a:cs typeface="Acme"/>
                <a:sym typeface="Acme"/>
              </a:rPr>
              <a:t>mabbott@mccn.edu</a:t>
            </a:r>
            <a:endParaRPr sz="2400">
              <a:solidFill>
                <a:schemeClr val="dk1"/>
              </a:solidFill>
              <a:latin typeface="Acme"/>
              <a:ea typeface="Acme"/>
              <a:cs typeface="Acme"/>
              <a:sym typeface="Acme"/>
            </a:endParaRPr>
          </a:p>
        </p:txBody>
      </p:sp>
      <p:pic>
        <p:nvPicPr>
          <p:cNvPr id="227" name="Google Shape;227;p30"/>
          <p:cNvPicPr preferRelativeResize="0"/>
          <p:nvPr/>
        </p:nvPicPr>
        <p:blipFill>
          <a:blip r:embed="rId4">
            <a:alphaModFix/>
          </a:blip>
          <a:stretch>
            <a:fillRect/>
          </a:stretch>
        </p:blipFill>
        <p:spPr>
          <a:xfrm>
            <a:off x="8813400" y="3167350"/>
            <a:ext cx="1280475" cy="7790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23F4F"/>
        </a:solidFill>
        <a:effectLst/>
      </p:bgPr>
    </p:bg>
    <p:spTree>
      <p:nvGrpSpPr>
        <p:cNvPr id="1" name="Shape 231"/>
        <p:cNvGrpSpPr/>
        <p:nvPr/>
      </p:nvGrpSpPr>
      <p:grpSpPr>
        <a:xfrm>
          <a:off x="0" y="0"/>
          <a:ext cx="0" cy="0"/>
          <a:chOff x="0" y="0"/>
          <a:chExt cx="0" cy="0"/>
        </a:xfrm>
      </p:grpSpPr>
      <p:sp>
        <p:nvSpPr>
          <p:cNvPr id="232" name="Google Shape;232;p31"/>
          <p:cNvSpPr txBox="1"/>
          <p:nvPr/>
        </p:nvSpPr>
        <p:spPr>
          <a:xfrm rot="-1377824">
            <a:off x="3449794" y="2142185"/>
            <a:ext cx="4382931" cy="280076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800">
                <a:solidFill>
                  <a:schemeClr val="dk1"/>
                </a:solidFill>
                <a:latin typeface="Bangers"/>
                <a:ea typeface="Bangers"/>
                <a:cs typeface="Bangers"/>
                <a:sym typeface="Bangers"/>
              </a:rPr>
              <a:t>REVIEW</a:t>
            </a:r>
            <a:endParaRPr sz="8800">
              <a:solidFill>
                <a:schemeClr val="dk1"/>
              </a:solidFill>
              <a:latin typeface="Bangers"/>
              <a:ea typeface="Bangers"/>
              <a:cs typeface="Bangers"/>
              <a:sym typeface="Bangers"/>
            </a:endParaRPr>
          </a:p>
          <a:p>
            <a:pPr marL="0" marR="0" lvl="0" indent="0" algn="ctr" rtl="0">
              <a:spcBef>
                <a:spcPts val="0"/>
              </a:spcBef>
              <a:spcAft>
                <a:spcPts val="0"/>
              </a:spcAft>
              <a:buNone/>
            </a:pPr>
            <a:r>
              <a:rPr lang="en-US" sz="8800">
                <a:solidFill>
                  <a:schemeClr val="dk1"/>
                </a:solidFill>
                <a:latin typeface="Bangers"/>
                <a:ea typeface="Bangers"/>
                <a:cs typeface="Bangers"/>
                <a:sym typeface="Bangers"/>
              </a:rPr>
              <a:t>READINESS</a:t>
            </a:r>
            <a:endParaRPr sz="8800">
              <a:solidFill>
                <a:schemeClr val="dk1"/>
              </a:solidFill>
              <a:latin typeface="Bangers"/>
              <a:ea typeface="Bangers"/>
              <a:cs typeface="Bangers"/>
              <a:sym typeface="Bangers"/>
            </a:endParaRPr>
          </a:p>
        </p:txBody>
      </p:sp>
      <p:pic>
        <p:nvPicPr>
          <p:cNvPr id="233" name="Google Shape;233;p31"/>
          <p:cNvPicPr preferRelativeResize="0"/>
          <p:nvPr/>
        </p:nvPicPr>
        <p:blipFill>
          <a:blip r:embed="rId3">
            <a:alphaModFix/>
          </a:blip>
          <a:stretch>
            <a:fillRect/>
          </a:stretch>
        </p:blipFill>
        <p:spPr>
          <a:xfrm rot="-1540864">
            <a:off x="2893176" y="3736590"/>
            <a:ext cx="1294895" cy="78781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5"/>
          <p:cNvSpPr txBox="1"/>
          <p:nvPr/>
        </p:nvSpPr>
        <p:spPr>
          <a:xfrm>
            <a:off x="3939021" y="1859051"/>
            <a:ext cx="37977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Bangers"/>
                <a:ea typeface="Bangers"/>
                <a:cs typeface="Bangers"/>
                <a:sym typeface="Bangers"/>
              </a:rPr>
              <a:t>OBJECTIVES</a:t>
            </a:r>
            <a:endParaRPr/>
          </a:p>
        </p:txBody>
      </p:sp>
      <p:sp>
        <p:nvSpPr>
          <p:cNvPr id="93" name="Google Shape;93;p15"/>
          <p:cNvSpPr txBox="1"/>
          <p:nvPr/>
        </p:nvSpPr>
        <p:spPr>
          <a:xfrm>
            <a:off x="2999725" y="2668575"/>
            <a:ext cx="6544800" cy="1382700"/>
          </a:xfrm>
          <a:prstGeom prst="rect">
            <a:avLst/>
          </a:prstGeom>
          <a:noFill/>
          <a:ln>
            <a:noFill/>
          </a:ln>
        </p:spPr>
        <p:txBody>
          <a:bodyPr spcFirstLastPara="1" wrap="square" lIns="91425" tIns="45700" rIns="91425" bIns="45700" anchor="t" anchorCtr="0">
            <a:noAutofit/>
          </a:bodyPr>
          <a:lstStyle/>
          <a:p>
            <a:pPr marL="457200" lvl="0" indent="-323850" algn="l" rtl="0">
              <a:lnSpc>
                <a:spcPct val="115000"/>
              </a:lnSpc>
              <a:spcBef>
                <a:spcPts val="0"/>
              </a:spcBef>
              <a:spcAft>
                <a:spcPts val="0"/>
              </a:spcAft>
              <a:buClr>
                <a:schemeClr val="dk1"/>
              </a:buClr>
              <a:buSzPts val="1500"/>
              <a:buFont typeface="Comic Sans MS"/>
              <a:buChar char="•"/>
            </a:pPr>
            <a:r>
              <a:rPr lang="en-US">
                <a:solidFill>
                  <a:schemeClr val="dk1"/>
                </a:solidFill>
                <a:latin typeface="Comic Sans MS"/>
                <a:ea typeface="Comic Sans MS"/>
                <a:cs typeface="Comic Sans MS"/>
                <a:sym typeface="Comic Sans MS"/>
              </a:rPr>
              <a:t>Discuss the dichotomy and intersection of academic freedom and structured course design</a:t>
            </a:r>
            <a:endParaRPr>
              <a:solidFill>
                <a:schemeClr val="dk1"/>
              </a:solidFill>
              <a:latin typeface="Comic Sans MS"/>
              <a:ea typeface="Comic Sans MS"/>
              <a:cs typeface="Comic Sans MS"/>
              <a:sym typeface="Comic Sans MS"/>
            </a:endParaRPr>
          </a:p>
          <a:p>
            <a:pPr marL="457200" lvl="0" indent="-323850" algn="l" rtl="0">
              <a:lnSpc>
                <a:spcPct val="115000"/>
              </a:lnSpc>
              <a:spcBef>
                <a:spcPts val="0"/>
              </a:spcBef>
              <a:spcAft>
                <a:spcPts val="0"/>
              </a:spcAft>
              <a:buClr>
                <a:schemeClr val="dk1"/>
              </a:buClr>
              <a:buSzPts val="1500"/>
              <a:buFont typeface="Comic Sans MS"/>
              <a:buChar char="•"/>
            </a:pPr>
            <a:r>
              <a:rPr lang="en-US">
                <a:solidFill>
                  <a:schemeClr val="dk1"/>
                </a:solidFill>
                <a:latin typeface="Comic Sans MS"/>
                <a:ea typeface="Comic Sans MS"/>
                <a:cs typeface="Comic Sans MS"/>
                <a:sym typeface="Comic Sans MS"/>
              </a:rPr>
              <a:t>Strategize structured course design initiatives that promote team trust and collaboration among the faculty team</a:t>
            </a:r>
            <a:endParaRPr>
              <a:solidFill>
                <a:schemeClr val="dk1"/>
              </a:solidFill>
              <a:latin typeface="Comic Sans MS"/>
              <a:ea typeface="Comic Sans MS"/>
              <a:cs typeface="Comic Sans MS"/>
              <a:sym typeface="Comic Sans MS"/>
            </a:endParaRPr>
          </a:p>
          <a:p>
            <a:pPr marL="457200" lvl="0" indent="-323850" algn="l" rtl="0">
              <a:lnSpc>
                <a:spcPct val="115000"/>
              </a:lnSpc>
              <a:spcBef>
                <a:spcPts val="0"/>
              </a:spcBef>
              <a:spcAft>
                <a:spcPts val="0"/>
              </a:spcAft>
              <a:buClr>
                <a:schemeClr val="dk1"/>
              </a:buClr>
              <a:buSzPts val="1500"/>
              <a:buFont typeface="Comic Sans MS"/>
              <a:buChar char="•"/>
            </a:pPr>
            <a:r>
              <a:rPr lang="en-US">
                <a:solidFill>
                  <a:schemeClr val="dk1"/>
                </a:solidFill>
                <a:latin typeface="Comic Sans MS"/>
                <a:ea typeface="Comic Sans MS"/>
                <a:cs typeface="Comic Sans MS"/>
                <a:sym typeface="Comic Sans MS"/>
              </a:rPr>
              <a:t>Appraise institutional internal course review processes that promote evidence-based course design and national quality certification through external review.</a:t>
            </a:r>
            <a:endParaRPr>
              <a:solidFill>
                <a:schemeClr val="dk1"/>
              </a:solidFill>
              <a:latin typeface="Comic Sans MS"/>
              <a:ea typeface="Comic Sans MS"/>
              <a:cs typeface="Comic Sans MS"/>
              <a:sym typeface="Comic Sans MS"/>
            </a:endParaRPr>
          </a:p>
          <a:p>
            <a:pPr marL="457200" lvl="0" indent="0" algn="l" rtl="0">
              <a:lnSpc>
                <a:spcPct val="115000"/>
              </a:lnSpc>
              <a:spcBef>
                <a:spcPts val="1200"/>
              </a:spcBef>
              <a:spcAft>
                <a:spcPts val="0"/>
              </a:spcAft>
              <a:buNone/>
            </a:pPr>
            <a:endParaRPr sz="2100">
              <a:solidFill>
                <a:schemeClr val="dk1"/>
              </a:solidFill>
              <a:latin typeface="Acme"/>
              <a:ea typeface="Acme"/>
              <a:cs typeface="Acme"/>
              <a:sym typeface="Acme"/>
            </a:endParaRPr>
          </a:p>
        </p:txBody>
      </p:sp>
      <p:sp>
        <p:nvSpPr>
          <p:cNvPr id="94" name="Google Shape;94;p15"/>
          <p:cNvSpPr/>
          <p:nvPr/>
        </p:nvSpPr>
        <p:spPr>
          <a:xfrm>
            <a:off x="362725" y="6393250"/>
            <a:ext cx="317400" cy="328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p:nvPr/>
        </p:nvSpPr>
        <p:spPr>
          <a:xfrm>
            <a:off x="5249575" y="1115050"/>
            <a:ext cx="5930700" cy="400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200">
                <a:solidFill>
                  <a:schemeClr val="dk1"/>
                </a:solidFill>
                <a:latin typeface="Bangers"/>
                <a:ea typeface="Bangers"/>
                <a:cs typeface="Bangers"/>
                <a:sym typeface="Bangers"/>
              </a:rPr>
              <a:t>Defining Features:</a:t>
            </a:r>
            <a:endParaRPr sz="6200">
              <a:solidFill>
                <a:schemeClr val="dk1"/>
              </a:solidFill>
              <a:latin typeface="Bangers"/>
              <a:ea typeface="Bangers"/>
              <a:cs typeface="Bangers"/>
              <a:sym typeface="Bangers"/>
            </a:endParaRPr>
          </a:p>
          <a:p>
            <a:pPr marL="0" lvl="0" indent="0" algn="ctr" rtl="0">
              <a:spcBef>
                <a:spcPts val="0"/>
              </a:spcBef>
              <a:spcAft>
                <a:spcPts val="0"/>
              </a:spcAft>
              <a:buNone/>
            </a:pPr>
            <a:endParaRPr sz="6200">
              <a:solidFill>
                <a:schemeClr val="dk1"/>
              </a:solidFill>
              <a:latin typeface="Bangers"/>
              <a:ea typeface="Bangers"/>
              <a:cs typeface="Bangers"/>
              <a:sym typeface="Bangers"/>
            </a:endParaRPr>
          </a:p>
          <a:p>
            <a:pPr marL="457200" lvl="0" indent="0" algn="ctr" rtl="0">
              <a:spcBef>
                <a:spcPts val="0"/>
              </a:spcBef>
              <a:spcAft>
                <a:spcPts val="0"/>
              </a:spcAft>
              <a:buNone/>
            </a:pPr>
            <a:r>
              <a:rPr lang="en-US" sz="6200">
                <a:solidFill>
                  <a:schemeClr val="dk1"/>
                </a:solidFill>
                <a:latin typeface="Bangers"/>
                <a:ea typeface="Bangers"/>
                <a:cs typeface="Bangers"/>
                <a:sym typeface="Bangers"/>
              </a:rPr>
              <a:t>Academic Freedom</a:t>
            </a:r>
            <a:endParaRPr sz="6200">
              <a:solidFill>
                <a:schemeClr val="dk1"/>
              </a:solidFill>
              <a:latin typeface="Bangers"/>
              <a:ea typeface="Bangers"/>
              <a:cs typeface="Bangers"/>
              <a:sym typeface="Bangers"/>
            </a:endParaRPr>
          </a:p>
          <a:p>
            <a:pPr marL="457200" lvl="0" indent="0" algn="ctr" rtl="0">
              <a:spcBef>
                <a:spcPts val="0"/>
              </a:spcBef>
              <a:spcAft>
                <a:spcPts val="0"/>
              </a:spcAft>
              <a:buNone/>
            </a:pPr>
            <a:r>
              <a:rPr lang="en-US" sz="6200">
                <a:solidFill>
                  <a:schemeClr val="dk1"/>
                </a:solidFill>
                <a:latin typeface="Bangers"/>
                <a:ea typeface="Bangers"/>
                <a:cs typeface="Bangers"/>
                <a:sym typeface="Bangers"/>
              </a:rPr>
              <a:t>Trust </a:t>
            </a:r>
            <a:endParaRPr sz="6200">
              <a:solidFill>
                <a:schemeClr val="dk1"/>
              </a:solidFill>
              <a:latin typeface="Bangers"/>
              <a:ea typeface="Bangers"/>
              <a:cs typeface="Bangers"/>
              <a:sym typeface="Bangers"/>
            </a:endParaRPr>
          </a:p>
        </p:txBody>
      </p:sp>
      <p:sp>
        <p:nvSpPr>
          <p:cNvPr id="100" name="Google Shape;100;p16"/>
          <p:cNvSpPr/>
          <p:nvPr/>
        </p:nvSpPr>
        <p:spPr>
          <a:xfrm>
            <a:off x="328725" y="6257225"/>
            <a:ext cx="385400" cy="362725"/>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p:nvPr/>
        </p:nvSpPr>
        <p:spPr>
          <a:xfrm>
            <a:off x="1618275" y="1233475"/>
            <a:ext cx="8723100" cy="218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6500">
                <a:solidFill>
                  <a:schemeClr val="dk1"/>
                </a:solidFill>
                <a:latin typeface="Bangers"/>
                <a:ea typeface="Bangers"/>
                <a:cs typeface="Bangers"/>
                <a:sym typeface="Bangers"/>
              </a:rPr>
              <a:t>Academic Freedom:</a:t>
            </a:r>
            <a:endParaRPr sz="6500">
              <a:solidFill>
                <a:schemeClr val="dk1"/>
              </a:solidFill>
              <a:latin typeface="Bangers"/>
              <a:ea typeface="Bangers"/>
              <a:cs typeface="Bangers"/>
              <a:sym typeface="Bangers"/>
            </a:endParaRPr>
          </a:p>
          <a:p>
            <a:pPr marL="0" lvl="0" indent="0" algn="ctr" rtl="0">
              <a:spcBef>
                <a:spcPts val="0"/>
              </a:spcBef>
              <a:spcAft>
                <a:spcPts val="0"/>
              </a:spcAft>
              <a:buClr>
                <a:schemeClr val="dk1"/>
              </a:buClr>
              <a:buFont typeface="Arial"/>
              <a:buNone/>
            </a:pPr>
            <a:r>
              <a:rPr lang="en-US" sz="6500">
                <a:solidFill>
                  <a:schemeClr val="dk1"/>
                </a:solidFill>
                <a:latin typeface="Bangers"/>
                <a:ea typeface="Bangers"/>
                <a:cs typeface="Bangers"/>
                <a:sym typeface="Bangers"/>
              </a:rPr>
              <a:t>Friend or foe?</a:t>
            </a:r>
            <a:endParaRPr sz="6500">
              <a:solidFill>
                <a:schemeClr val="dk1"/>
              </a:solidFill>
              <a:latin typeface="Bangers"/>
              <a:ea typeface="Bangers"/>
              <a:cs typeface="Bangers"/>
              <a:sym typeface="Bangers"/>
            </a:endParaRPr>
          </a:p>
        </p:txBody>
      </p:sp>
      <p:pic>
        <p:nvPicPr>
          <p:cNvPr id="106" name="Google Shape;106;p17"/>
          <p:cNvPicPr preferRelativeResize="0"/>
          <p:nvPr/>
        </p:nvPicPr>
        <p:blipFill>
          <a:blip r:embed="rId3">
            <a:alphaModFix/>
          </a:blip>
          <a:stretch>
            <a:fillRect/>
          </a:stretch>
        </p:blipFill>
        <p:spPr>
          <a:xfrm>
            <a:off x="4848425" y="3335275"/>
            <a:ext cx="2772100" cy="1846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7" name="Google Shape;107;p17"/>
          <p:cNvSpPr txBox="1"/>
          <p:nvPr/>
        </p:nvSpPr>
        <p:spPr>
          <a:xfrm>
            <a:off x="5229875" y="6394200"/>
            <a:ext cx="66312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800"/>
              <a:t>Image retrieved from https://sciencefordemocracy.org/academic-freedom-and-scientific-freedom-convergence-and-divergence/</a:t>
            </a:r>
            <a:endParaRPr sz="800"/>
          </a:p>
        </p:txBody>
      </p:sp>
      <p:sp>
        <p:nvSpPr>
          <p:cNvPr id="108" name="Google Shape;108;p17"/>
          <p:cNvSpPr/>
          <p:nvPr/>
        </p:nvSpPr>
        <p:spPr>
          <a:xfrm>
            <a:off x="362725" y="6393250"/>
            <a:ext cx="317400" cy="328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p:nvPr/>
        </p:nvSpPr>
        <p:spPr>
          <a:xfrm>
            <a:off x="4024604" y="1675455"/>
            <a:ext cx="3797835"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300">
                <a:solidFill>
                  <a:schemeClr val="dk1"/>
                </a:solidFill>
                <a:latin typeface="Bangers"/>
                <a:ea typeface="Bangers"/>
                <a:cs typeface="Bangers"/>
                <a:sym typeface="Bangers"/>
              </a:rPr>
              <a:t>TEAMWORK STARTS AT THE TOP</a:t>
            </a:r>
            <a:endParaRPr sz="3300"/>
          </a:p>
        </p:txBody>
      </p:sp>
      <p:sp>
        <p:nvSpPr>
          <p:cNvPr id="114" name="Google Shape;114;p18"/>
          <p:cNvSpPr txBox="1"/>
          <p:nvPr/>
        </p:nvSpPr>
        <p:spPr>
          <a:xfrm>
            <a:off x="2295576" y="2485425"/>
            <a:ext cx="7180800" cy="2257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2000" b="0" i="0" u="none" strike="noStrike" cap="none">
              <a:solidFill>
                <a:schemeClr val="dk1"/>
              </a:solidFill>
              <a:latin typeface="Calibri"/>
              <a:ea typeface="Calibri"/>
              <a:cs typeface="Calibri"/>
              <a:sym typeface="Calibri"/>
            </a:endParaRPr>
          </a:p>
        </p:txBody>
      </p:sp>
      <p:sp>
        <p:nvSpPr>
          <p:cNvPr id="115" name="Google Shape;115;p18"/>
          <p:cNvSpPr/>
          <p:nvPr/>
        </p:nvSpPr>
        <p:spPr>
          <a:xfrm>
            <a:off x="328725" y="6257225"/>
            <a:ext cx="385400" cy="362725"/>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p:nvPr/>
        </p:nvSpPr>
        <p:spPr>
          <a:xfrm>
            <a:off x="8666658" y="1136778"/>
            <a:ext cx="2460900" cy="1446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400">
                <a:solidFill>
                  <a:schemeClr val="dk1"/>
                </a:solidFill>
                <a:latin typeface="Bangers"/>
                <a:ea typeface="Bangers"/>
                <a:cs typeface="Bangers"/>
                <a:sym typeface="Bangers"/>
              </a:rPr>
              <a:t>do you recognize this team?</a:t>
            </a:r>
            <a:endParaRPr sz="400"/>
          </a:p>
        </p:txBody>
      </p:sp>
      <p:sp>
        <p:nvSpPr>
          <p:cNvPr id="121" name="Google Shape;121;p19"/>
          <p:cNvSpPr txBox="1"/>
          <p:nvPr/>
        </p:nvSpPr>
        <p:spPr>
          <a:xfrm>
            <a:off x="1004412" y="1518676"/>
            <a:ext cx="5554406" cy="500072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endParaRPr sz="2400" b="0" i="0" u="none" strike="noStrike" cap="none">
              <a:solidFill>
                <a:schemeClr val="dk1"/>
              </a:solidFill>
              <a:latin typeface="Acme"/>
              <a:ea typeface="Acme"/>
              <a:cs typeface="Acme"/>
              <a:sym typeface="Acme"/>
            </a:endParaRPr>
          </a:p>
          <a:p>
            <a:pPr marL="0" marR="0" lvl="0" indent="0" algn="l" rtl="0">
              <a:lnSpc>
                <a:spcPct val="2000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2" name="Google Shape;122;p19"/>
          <p:cNvSpPr txBox="1"/>
          <p:nvPr/>
        </p:nvSpPr>
        <p:spPr>
          <a:xfrm>
            <a:off x="1798188" y="556761"/>
            <a:ext cx="3797835"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Bangers"/>
                <a:ea typeface="Bangers"/>
                <a:cs typeface="Bangers"/>
                <a:sym typeface="Bangers"/>
              </a:rPr>
              <a:t>we need some teamwork</a:t>
            </a:r>
            <a:endParaRPr/>
          </a:p>
        </p:txBody>
      </p:sp>
      <p:pic>
        <p:nvPicPr>
          <p:cNvPr id="123" name="Google Shape;123;p19"/>
          <p:cNvPicPr preferRelativeResize="0"/>
          <p:nvPr/>
        </p:nvPicPr>
        <p:blipFill>
          <a:blip r:embed="rId3">
            <a:alphaModFix/>
          </a:blip>
          <a:stretch>
            <a:fillRect/>
          </a:stretch>
        </p:blipFill>
        <p:spPr>
          <a:xfrm>
            <a:off x="819375" y="2355325"/>
            <a:ext cx="5683225" cy="3512500"/>
          </a:xfrm>
          <a:prstGeom prst="rect">
            <a:avLst/>
          </a:prstGeom>
          <a:noFill/>
          <a:ln w="38100" cap="flat" cmpd="sng">
            <a:solidFill>
              <a:srgbClr val="1F497D"/>
            </a:solidFill>
            <a:prstDash val="solid"/>
            <a:round/>
            <a:headEnd type="none" w="sm" len="sm"/>
            <a:tailEnd type="none" w="sm" len="sm"/>
          </a:ln>
        </p:spPr>
      </p:pic>
      <p:sp>
        <p:nvSpPr>
          <p:cNvPr id="124" name="Google Shape;124;p19"/>
          <p:cNvSpPr/>
          <p:nvPr/>
        </p:nvSpPr>
        <p:spPr>
          <a:xfrm>
            <a:off x="362725" y="6393250"/>
            <a:ext cx="317400" cy="328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p:nvPr/>
        </p:nvSpPr>
        <p:spPr>
          <a:xfrm rot="-1197055">
            <a:off x="2569778" y="1968680"/>
            <a:ext cx="5565406" cy="9232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Bangers"/>
                <a:ea typeface="Bangers"/>
                <a:cs typeface="Bangers"/>
                <a:sym typeface="Bangers"/>
              </a:rPr>
              <a:t>NO . . . </a:t>
            </a:r>
            <a:r>
              <a:rPr lang="en-US" sz="6900">
                <a:solidFill>
                  <a:schemeClr val="dk1"/>
                </a:solidFill>
                <a:latin typeface="Bangers"/>
                <a:ea typeface="Bangers"/>
                <a:cs typeface="Bangers"/>
                <a:sym typeface="Bangers"/>
              </a:rPr>
              <a:t>You </a:t>
            </a:r>
            <a:r>
              <a:rPr lang="en-US" sz="5400">
                <a:solidFill>
                  <a:schemeClr val="dk1"/>
                </a:solidFill>
                <a:latin typeface="Bangers"/>
                <a:ea typeface="Bangers"/>
                <a:cs typeface="Bangers"/>
                <a:sym typeface="Bangers"/>
              </a:rPr>
              <a:t>go first</a:t>
            </a:r>
            <a:endParaRPr/>
          </a:p>
        </p:txBody>
      </p:sp>
      <p:pic>
        <p:nvPicPr>
          <p:cNvPr id="130" name="Google Shape;130;p20"/>
          <p:cNvPicPr preferRelativeResize="0"/>
          <p:nvPr/>
        </p:nvPicPr>
        <p:blipFill>
          <a:blip r:embed="rId3">
            <a:alphaModFix/>
          </a:blip>
          <a:stretch>
            <a:fillRect/>
          </a:stretch>
        </p:blipFill>
        <p:spPr>
          <a:xfrm rot="-1121851">
            <a:off x="4618464" y="2884313"/>
            <a:ext cx="4220174" cy="3165147"/>
          </a:xfrm>
          <a:prstGeom prst="rect">
            <a:avLst/>
          </a:prstGeom>
          <a:noFill/>
          <a:ln w="76200" cap="flat" cmpd="sng">
            <a:solidFill>
              <a:srgbClr val="252525"/>
            </a:solidFill>
            <a:prstDash val="solid"/>
            <a:round/>
            <a:headEnd type="none" w="sm" len="sm"/>
            <a:tailEnd type="none" w="sm" len="sm"/>
          </a:ln>
        </p:spPr>
      </p:pic>
      <p:sp>
        <p:nvSpPr>
          <p:cNvPr id="131" name="Google Shape;131;p20"/>
          <p:cNvSpPr/>
          <p:nvPr/>
        </p:nvSpPr>
        <p:spPr>
          <a:xfrm>
            <a:off x="362725" y="6393250"/>
            <a:ext cx="317400" cy="328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p:nvPr/>
        </p:nvSpPr>
        <p:spPr>
          <a:xfrm rot="-1274594">
            <a:off x="2454697" y="1978490"/>
            <a:ext cx="5752799" cy="92341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700">
                <a:solidFill>
                  <a:schemeClr val="dk1"/>
                </a:solidFill>
                <a:latin typeface="Bangers"/>
                <a:ea typeface="Bangers"/>
                <a:cs typeface="Bangers"/>
                <a:sym typeface="Bangers"/>
              </a:rPr>
              <a:t>Mentorship</a:t>
            </a:r>
            <a:endParaRPr sz="6700">
              <a:solidFill>
                <a:schemeClr val="dk1"/>
              </a:solidFill>
              <a:latin typeface="Bangers"/>
              <a:ea typeface="Bangers"/>
              <a:cs typeface="Bangers"/>
              <a:sym typeface="Bangers"/>
            </a:endParaRPr>
          </a:p>
          <a:p>
            <a:pPr marL="0" marR="0" lvl="0" indent="0" algn="ctr" rtl="0">
              <a:spcBef>
                <a:spcPts val="0"/>
              </a:spcBef>
              <a:spcAft>
                <a:spcPts val="0"/>
              </a:spcAft>
              <a:buNone/>
            </a:pPr>
            <a:r>
              <a:rPr lang="en-US" sz="6700">
                <a:solidFill>
                  <a:schemeClr val="dk1"/>
                </a:solidFill>
                <a:latin typeface="Bangers"/>
                <a:ea typeface="Bangers"/>
                <a:cs typeface="Bangers"/>
                <a:sym typeface="Bangers"/>
              </a:rPr>
              <a:t>Templates</a:t>
            </a:r>
            <a:endParaRPr sz="6600">
              <a:solidFill>
                <a:schemeClr val="dk1"/>
              </a:solidFill>
              <a:latin typeface="Bangers"/>
              <a:ea typeface="Bangers"/>
              <a:cs typeface="Bangers"/>
              <a:sym typeface="Bangers"/>
            </a:endParaRPr>
          </a:p>
          <a:p>
            <a:pPr marL="0" marR="0" lvl="0" indent="0" algn="ctr" rtl="0">
              <a:spcBef>
                <a:spcPts val="0"/>
              </a:spcBef>
              <a:spcAft>
                <a:spcPts val="0"/>
              </a:spcAft>
              <a:buNone/>
            </a:pPr>
            <a:r>
              <a:rPr lang="en-US" sz="6700">
                <a:solidFill>
                  <a:schemeClr val="dk1"/>
                </a:solidFill>
                <a:latin typeface="Bangers"/>
                <a:ea typeface="Bangers"/>
                <a:cs typeface="Bangers"/>
                <a:sym typeface="Bangers"/>
              </a:rPr>
              <a:t>Internal review</a:t>
            </a:r>
            <a:endParaRPr sz="6700">
              <a:solidFill>
                <a:schemeClr val="dk1"/>
              </a:solidFill>
              <a:latin typeface="Bangers"/>
              <a:ea typeface="Bangers"/>
              <a:cs typeface="Bangers"/>
              <a:sym typeface="Bangers"/>
            </a:endParaRPr>
          </a:p>
        </p:txBody>
      </p:sp>
      <p:grpSp>
        <p:nvGrpSpPr>
          <p:cNvPr id="137" name="Google Shape;137;p21"/>
          <p:cNvGrpSpPr/>
          <p:nvPr/>
        </p:nvGrpSpPr>
        <p:grpSpPr>
          <a:xfrm>
            <a:off x="10047764" y="727293"/>
            <a:ext cx="1123227" cy="1040192"/>
            <a:chOff x="1312863" y="3052308"/>
            <a:chExt cx="1181100" cy="1093788"/>
          </a:xfrm>
        </p:grpSpPr>
        <p:sp>
          <p:nvSpPr>
            <p:cNvPr id="138" name="Google Shape;138;p21"/>
            <p:cNvSpPr/>
            <p:nvPr/>
          </p:nvSpPr>
          <p:spPr>
            <a:xfrm>
              <a:off x="1341438" y="3199946"/>
              <a:ext cx="1152525" cy="946150"/>
            </a:xfrm>
            <a:custGeom>
              <a:avLst/>
              <a:gdLst/>
              <a:ahLst/>
              <a:cxnLst/>
              <a:rect l="l" t="t" r="r" b="b"/>
              <a:pathLst>
                <a:path w="494" h="404" extrusionOk="0">
                  <a:moveTo>
                    <a:pt x="493" y="269"/>
                  </a:moveTo>
                  <a:cubicBezTo>
                    <a:pt x="485" y="197"/>
                    <a:pt x="478" y="126"/>
                    <a:pt x="470" y="54"/>
                  </a:cubicBezTo>
                  <a:cubicBezTo>
                    <a:pt x="468" y="41"/>
                    <a:pt x="456" y="29"/>
                    <a:pt x="442" y="27"/>
                  </a:cubicBezTo>
                  <a:cubicBezTo>
                    <a:pt x="312" y="13"/>
                    <a:pt x="182" y="4"/>
                    <a:pt x="53" y="0"/>
                  </a:cubicBezTo>
                  <a:cubicBezTo>
                    <a:pt x="39" y="0"/>
                    <a:pt x="26" y="13"/>
                    <a:pt x="25" y="30"/>
                  </a:cubicBezTo>
                  <a:cubicBezTo>
                    <a:pt x="17" y="119"/>
                    <a:pt x="10" y="208"/>
                    <a:pt x="2" y="298"/>
                  </a:cubicBezTo>
                  <a:cubicBezTo>
                    <a:pt x="0" y="314"/>
                    <a:pt x="12" y="327"/>
                    <a:pt x="28" y="327"/>
                  </a:cubicBezTo>
                  <a:cubicBezTo>
                    <a:pt x="32" y="327"/>
                    <a:pt x="36" y="326"/>
                    <a:pt x="41" y="326"/>
                  </a:cubicBezTo>
                  <a:cubicBezTo>
                    <a:pt x="64" y="404"/>
                    <a:pt x="64" y="404"/>
                    <a:pt x="64" y="404"/>
                  </a:cubicBezTo>
                  <a:cubicBezTo>
                    <a:pt x="77" y="325"/>
                    <a:pt x="77" y="325"/>
                    <a:pt x="77" y="325"/>
                  </a:cubicBezTo>
                  <a:cubicBezTo>
                    <a:pt x="207" y="320"/>
                    <a:pt x="337" y="310"/>
                    <a:pt x="467" y="296"/>
                  </a:cubicBezTo>
                  <a:cubicBezTo>
                    <a:pt x="483" y="294"/>
                    <a:pt x="494" y="282"/>
                    <a:pt x="493" y="26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21"/>
            <p:cNvSpPr/>
            <p:nvPr/>
          </p:nvSpPr>
          <p:spPr>
            <a:xfrm>
              <a:off x="1312863" y="3144383"/>
              <a:ext cx="1152525" cy="944563"/>
            </a:xfrm>
            <a:custGeom>
              <a:avLst/>
              <a:gdLst/>
              <a:ahLst/>
              <a:cxnLst/>
              <a:rect l="l" t="t" r="r" b="b"/>
              <a:pathLst>
                <a:path w="494" h="404" extrusionOk="0">
                  <a:moveTo>
                    <a:pt x="493" y="269"/>
                  </a:moveTo>
                  <a:cubicBezTo>
                    <a:pt x="485" y="197"/>
                    <a:pt x="478" y="126"/>
                    <a:pt x="470" y="54"/>
                  </a:cubicBezTo>
                  <a:cubicBezTo>
                    <a:pt x="468" y="41"/>
                    <a:pt x="456" y="29"/>
                    <a:pt x="442" y="27"/>
                  </a:cubicBezTo>
                  <a:cubicBezTo>
                    <a:pt x="312" y="13"/>
                    <a:pt x="182" y="4"/>
                    <a:pt x="53" y="0"/>
                  </a:cubicBezTo>
                  <a:cubicBezTo>
                    <a:pt x="39" y="0"/>
                    <a:pt x="26" y="13"/>
                    <a:pt x="25" y="30"/>
                  </a:cubicBezTo>
                  <a:cubicBezTo>
                    <a:pt x="17" y="119"/>
                    <a:pt x="10" y="208"/>
                    <a:pt x="2" y="298"/>
                  </a:cubicBezTo>
                  <a:cubicBezTo>
                    <a:pt x="0" y="314"/>
                    <a:pt x="12" y="327"/>
                    <a:pt x="28" y="327"/>
                  </a:cubicBezTo>
                  <a:cubicBezTo>
                    <a:pt x="32" y="327"/>
                    <a:pt x="36" y="326"/>
                    <a:pt x="41" y="326"/>
                  </a:cubicBezTo>
                  <a:cubicBezTo>
                    <a:pt x="64" y="404"/>
                    <a:pt x="64" y="404"/>
                    <a:pt x="64" y="404"/>
                  </a:cubicBezTo>
                  <a:cubicBezTo>
                    <a:pt x="77" y="325"/>
                    <a:pt x="77" y="325"/>
                    <a:pt x="77" y="325"/>
                  </a:cubicBezTo>
                  <a:cubicBezTo>
                    <a:pt x="207" y="320"/>
                    <a:pt x="337" y="310"/>
                    <a:pt x="467" y="296"/>
                  </a:cubicBezTo>
                  <a:cubicBezTo>
                    <a:pt x="483" y="294"/>
                    <a:pt x="494" y="282"/>
                    <a:pt x="493" y="269"/>
                  </a:cubicBezTo>
                  <a:close/>
                </a:path>
              </a:pathLst>
            </a:cu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21"/>
            <p:cNvSpPr/>
            <p:nvPr/>
          </p:nvSpPr>
          <p:spPr>
            <a:xfrm>
              <a:off x="1570038" y="3052308"/>
              <a:ext cx="336550" cy="596900"/>
            </a:xfrm>
            <a:custGeom>
              <a:avLst/>
              <a:gdLst/>
              <a:ahLst/>
              <a:cxnLst/>
              <a:rect l="l" t="t" r="r" b="b"/>
              <a:pathLst>
                <a:path w="144" h="255" extrusionOk="0">
                  <a:moveTo>
                    <a:pt x="42" y="197"/>
                  </a:moveTo>
                  <a:cubicBezTo>
                    <a:pt x="49" y="196"/>
                    <a:pt x="55" y="197"/>
                    <a:pt x="61" y="200"/>
                  </a:cubicBezTo>
                  <a:cubicBezTo>
                    <a:pt x="68" y="204"/>
                    <a:pt x="71" y="209"/>
                    <a:pt x="71" y="216"/>
                  </a:cubicBezTo>
                  <a:cubicBezTo>
                    <a:pt x="71" y="226"/>
                    <a:pt x="66" y="235"/>
                    <a:pt x="56" y="243"/>
                  </a:cubicBezTo>
                  <a:cubicBezTo>
                    <a:pt x="48" y="249"/>
                    <a:pt x="39" y="253"/>
                    <a:pt x="30" y="254"/>
                  </a:cubicBezTo>
                  <a:cubicBezTo>
                    <a:pt x="22" y="255"/>
                    <a:pt x="15" y="254"/>
                    <a:pt x="10" y="252"/>
                  </a:cubicBezTo>
                  <a:cubicBezTo>
                    <a:pt x="3" y="248"/>
                    <a:pt x="0" y="243"/>
                    <a:pt x="0" y="236"/>
                  </a:cubicBezTo>
                  <a:cubicBezTo>
                    <a:pt x="0" y="226"/>
                    <a:pt x="5" y="217"/>
                    <a:pt x="15" y="209"/>
                  </a:cubicBezTo>
                  <a:cubicBezTo>
                    <a:pt x="23" y="202"/>
                    <a:pt x="32" y="198"/>
                    <a:pt x="42" y="197"/>
                  </a:cubicBezTo>
                  <a:close/>
                  <a:moveTo>
                    <a:pt x="77" y="0"/>
                  </a:moveTo>
                  <a:cubicBezTo>
                    <a:pt x="144" y="11"/>
                    <a:pt x="144" y="11"/>
                    <a:pt x="144" y="11"/>
                  </a:cubicBezTo>
                  <a:cubicBezTo>
                    <a:pt x="126" y="43"/>
                    <a:pt x="113" y="67"/>
                    <a:pt x="105" y="85"/>
                  </a:cubicBezTo>
                  <a:cubicBezTo>
                    <a:pt x="94" y="109"/>
                    <a:pt x="84" y="136"/>
                    <a:pt x="75" y="164"/>
                  </a:cubicBezTo>
                  <a:cubicBezTo>
                    <a:pt x="31" y="162"/>
                    <a:pt x="31" y="162"/>
                    <a:pt x="31" y="162"/>
                  </a:cubicBezTo>
                  <a:lnTo>
                    <a:pt x="77" y="0"/>
                  </a:lnTo>
                  <a:close/>
                </a:path>
              </a:pathLst>
            </a:custGeom>
            <a:solidFill>
              <a:srgbClr val="0090F3"/>
            </a:solidFill>
            <a:ln w="26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21"/>
            <p:cNvSpPr/>
            <p:nvPr/>
          </p:nvSpPr>
          <p:spPr>
            <a:xfrm>
              <a:off x="1792288" y="3052308"/>
              <a:ext cx="333375" cy="596900"/>
            </a:xfrm>
            <a:custGeom>
              <a:avLst/>
              <a:gdLst/>
              <a:ahLst/>
              <a:cxnLst/>
              <a:rect l="l" t="t" r="r" b="b"/>
              <a:pathLst>
                <a:path w="143" h="255" extrusionOk="0">
                  <a:moveTo>
                    <a:pt x="42" y="197"/>
                  </a:moveTo>
                  <a:cubicBezTo>
                    <a:pt x="49" y="196"/>
                    <a:pt x="55" y="197"/>
                    <a:pt x="61" y="200"/>
                  </a:cubicBezTo>
                  <a:cubicBezTo>
                    <a:pt x="68" y="204"/>
                    <a:pt x="71" y="209"/>
                    <a:pt x="71" y="216"/>
                  </a:cubicBezTo>
                  <a:cubicBezTo>
                    <a:pt x="71" y="226"/>
                    <a:pt x="66" y="235"/>
                    <a:pt x="56" y="243"/>
                  </a:cubicBezTo>
                  <a:cubicBezTo>
                    <a:pt x="48" y="249"/>
                    <a:pt x="39" y="253"/>
                    <a:pt x="30" y="254"/>
                  </a:cubicBezTo>
                  <a:cubicBezTo>
                    <a:pt x="22" y="255"/>
                    <a:pt x="15" y="254"/>
                    <a:pt x="10" y="252"/>
                  </a:cubicBezTo>
                  <a:cubicBezTo>
                    <a:pt x="3" y="248"/>
                    <a:pt x="0" y="243"/>
                    <a:pt x="0" y="236"/>
                  </a:cubicBezTo>
                  <a:cubicBezTo>
                    <a:pt x="0" y="226"/>
                    <a:pt x="5" y="217"/>
                    <a:pt x="15" y="209"/>
                  </a:cubicBezTo>
                  <a:cubicBezTo>
                    <a:pt x="23" y="202"/>
                    <a:pt x="32" y="198"/>
                    <a:pt x="42" y="197"/>
                  </a:cubicBezTo>
                  <a:close/>
                  <a:moveTo>
                    <a:pt x="77" y="0"/>
                  </a:moveTo>
                  <a:cubicBezTo>
                    <a:pt x="143" y="11"/>
                    <a:pt x="143" y="11"/>
                    <a:pt x="143" y="11"/>
                  </a:cubicBezTo>
                  <a:cubicBezTo>
                    <a:pt x="126" y="43"/>
                    <a:pt x="113" y="67"/>
                    <a:pt x="105" y="85"/>
                  </a:cubicBezTo>
                  <a:cubicBezTo>
                    <a:pt x="94" y="109"/>
                    <a:pt x="84" y="136"/>
                    <a:pt x="75" y="164"/>
                  </a:cubicBezTo>
                  <a:cubicBezTo>
                    <a:pt x="31" y="162"/>
                    <a:pt x="31" y="162"/>
                    <a:pt x="31" y="162"/>
                  </a:cubicBezTo>
                  <a:lnTo>
                    <a:pt x="77" y="0"/>
                  </a:lnTo>
                  <a:close/>
                </a:path>
              </a:pathLst>
            </a:custGeom>
            <a:solidFill>
              <a:srgbClr val="0090F3"/>
            </a:solidFill>
            <a:ln w="26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1"/>
            <p:cNvSpPr/>
            <p:nvPr/>
          </p:nvSpPr>
          <p:spPr>
            <a:xfrm>
              <a:off x="2012951" y="3052308"/>
              <a:ext cx="333375" cy="596900"/>
            </a:xfrm>
            <a:custGeom>
              <a:avLst/>
              <a:gdLst/>
              <a:ahLst/>
              <a:cxnLst/>
              <a:rect l="l" t="t" r="r" b="b"/>
              <a:pathLst>
                <a:path w="143" h="255" extrusionOk="0">
                  <a:moveTo>
                    <a:pt x="42" y="197"/>
                  </a:moveTo>
                  <a:cubicBezTo>
                    <a:pt x="49" y="196"/>
                    <a:pt x="55" y="197"/>
                    <a:pt x="61" y="200"/>
                  </a:cubicBezTo>
                  <a:cubicBezTo>
                    <a:pt x="68" y="204"/>
                    <a:pt x="71" y="209"/>
                    <a:pt x="71" y="216"/>
                  </a:cubicBezTo>
                  <a:cubicBezTo>
                    <a:pt x="71" y="226"/>
                    <a:pt x="66" y="235"/>
                    <a:pt x="56" y="243"/>
                  </a:cubicBezTo>
                  <a:cubicBezTo>
                    <a:pt x="48" y="249"/>
                    <a:pt x="39" y="253"/>
                    <a:pt x="29" y="254"/>
                  </a:cubicBezTo>
                  <a:cubicBezTo>
                    <a:pt x="22" y="255"/>
                    <a:pt x="15" y="254"/>
                    <a:pt x="10" y="252"/>
                  </a:cubicBezTo>
                  <a:cubicBezTo>
                    <a:pt x="3" y="248"/>
                    <a:pt x="0" y="243"/>
                    <a:pt x="0" y="236"/>
                  </a:cubicBezTo>
                  <a:cubicBezTo>
                    <a:pt x="0" y="226"/>
                    <a:pt x="5" y="217"/>
                    <a:pt x="15" y="209"/>
                  </a:cubicBezTo>
                  <a:cubicBezTo>
                    <a:pt x="23" y="202"/>
                    <a:pt x="32" y="198"/>
                    <a:pt x="42" y="197"/>
                  </a:cubicBezTo>
                  <a:close/>
                  <a:moveTo>
                    <a:pt x="77" y="0"/>
                  </a:moveTo>
                  <a:cubicBezTo>
                    <a:pt x="143" y="11"/>
                    <a:pt x="143" y="11"/>
                    <a:pt x="143" y="11"/>
                  </a:cubicBezTo>
                  <a:cubicBezTo>
                    <a:pt x="126" y="43"/>
                    <a:pt x="113" y="67"/>
                    <a:pt x="105" y="85"/>
                  </a:cubicBezTo>
                  <a:cubicBezTo>
                    <a:pt x="94" y="109"/>
                    <a:pt x="84" y="136"/>
                    <a:pt x="75" y="164"/>
                  </a:cubicBezTo>
                  <a:cubicBezTo>
                    <a:pt x="31" y="162"/>
                    <a:pt x="31" y="162"/>
                    <a:pt x="31" y="162"/>
                  </a:cubicBezTo>
                  <a:lnTo>
                    <a:pt x="77" y="0"/>
                  </a:lnTo>
                  <a:close/>
                </a:path>
              </a:pathLst>
            </a:custGeom>
            <a:solidFill>
              <a:srgbClr val="0090F3"/>
            </a:solidFill>
            <a:ln w="2697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3" name="Google Shape;143;p21"/>
          <p:cNvSpPr/>
          <p:nvPr/>
        </p:nvSpPr>
        <p:spPr>
          <a:xfrm>
            <a:off x="362725" y="6393250"/>
            <a:ext cx="317400" cy="328800"/>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2" descr="A close up of a logo&#10;&#10;Description automatically generated"/>
          <p:cNvPicPr preferRelativeResize="0"/>
          <p:nvPr/>
        </p:nvPicPr>
        <p:blipFill rotWithShape="1">
          <a:blip r:embed="rId3">
            <a:alphaModFix/>
          </a:blip>
          <a:srcRect t="5396" b="5405"/>
          <a:stretch/>
        </p:blipFill>
        <p:spPr>
          <a:xfrm>
            <a:off x="-517400" y="-57500"/>
            <a:ext cx="13367850" cy="6973000"/>
          </a:xfrm>
          <a:prstGeom prst="rect">
            <a:avLst/>
          </a:prstGeom>
          <a:noFill/>
          <a:ln>
            <a:noFill/>
          </a:ln>
          <a:effectLst>
            <a:outerShdw blurRad="190500" algn="tl" rotWithShape="0">
              <a:srgbClr val="000000">
                <a:alpha val="69800"/>
              </a:srgbClr>
            </a:outerShdw>
            <a:reflection stA="52000" endA="300" endPos="35000" fadeDir="5400012" sy="-100000" algn="bl" rotWithShape="0"/>
          </a:effectLst>
        </p:spPr>
      </p:pic>
      <p:grpSp>
        <p:nvGrpSpPr>
          <p:cNvPr id="149" name="Google Shape;149;p22"/>
          <p:cNvGrpSpPr/>
          <p:nvPr/>
        </p:nvGrpSpPr>
        <p:grpSpPr>
          <a:xfrm>
            <a:off x="7170102" y="1409677"/>
            <a:ext cx="4825365" cy="4277815"/>
            <a:chOff x="11952288" y="-2100263"/>
            <a:chExt cx="1190625" cy="1244600"/>
          </a:xfrm>
        </p:grpSpPr>
        <p:sp>
          <p:nvSpPr>
            <p:cNvPr id="150" name="Google Shape;150;p22"/>
            <p:cNvSpPr/>
            <p:nvPr/>
          </p:nvSpPr>
          <p:spPr>
            <a:xfrm>
              <a:off x="11952288" y="-2049463"/>
              <a:ext cx="1190625" cy="1193800"/>
            </a:xfrm>
            <a:custGeom>
              <a:avLst/>
              <a:gdLst/>
              <a:ahLst/>
              <a:cxnLst/>
              <a:rect l="l" t="t" r="r" b="b"/>
              <a:pathLst>
                <a:path w="750" h="752" extrusionOk="0">
                  <a:moveTo>
                    <a:pt x="715" y="540"/>
                  </a:moveTo>
                  <a:lnTo>
                    <a:pt x="627" y="554"/>
                  </a:lnTo>
                  <a:lnTo>
                    <a:pt x="643" y="642"/>
                  </a:lnTo>
                  <a:lnTo>
                    <a:pt x="555" y="626"/>
                  </a:lnTo>
                  <a:lnTo>
                    <a:pt x="544" y="714"/>
                  </a:lnTo>
                  <a:lnTo>
                    <a:pt x="465" y="670"/>
                  </a:lnTo>
                  <a:lnTo>
                    <a:pt x="426" y="752"/>
                  </a:lnTo>
                  <a:lnTo>
                    <a:pt x="365" y="683"/>
                  </a:lnTo>
                  <a:lnTo>
                    <a:pt x="301" y="747"/>
                  </a:lnTo>
                  <a:lnTo>
                    <a:pt x="267" y="664"/>
                  </a:lnTo>
                  <a:lnTo>
                    <a:pt x="185" y="703"/>
                  </a:lnTo>
                  <a:lnTo>
                    <a:pt x="180" y="613"/>
                  </a:lnTo>
                  <a:lnTo>
                    <a:pt x="90" y="623"/>
                  </a:lnTo>
                  <a:lnTo>
                    <a:pt x="115" y="536"/>
                  </a:lnTo>
                  <a:lnTo>
                    <a:pt x="26" y="517"/>
                  </a:lnTo>
                  <a:lnTo>
                    <a:pt x="77" y="442"/>
                  </a:lnTo>
                  <a:lnTo>
                    <a:pt x="0" y="396"/>
                  </a:lnTo>
                  <a:lnTo>
                    <a:pt x="72" y="342"/>
                  </a:lnTo>
                  <a:lnTo>
                    <a:pt x="15" y="271"/>
                  </a:lnTo>
                  <a:lnTo>
                    <a:pt x="100" y="245"/>
                  </a:lnTo>
                  <a:lnTo>
                    <a:pt x="69" y="160"/>
                  </a:lnTo>
                  <a:lnTo>
                    <a:pt x="159" y="161"/>
                  </a:lnTo>
                  <a:lnTo>
                    <a:pt x="156" y="71"/>
                  </a:lnTo>
                  <a:lnTo>
                    <a:pt x="239" y="102"/>
                  </a:lnTo>
                  <a:lnTo>
                    <a:pt x="267" y="17"/>
                  </a:lnTo>
                  <a:lnTo>
                    <a:pt x="336" y="73"/>
                  </a:lnTo>
                  <a:lnTo>
                    <a:pt x="390" y="0"/>
                  </a:lnTo>
                  <a:lnTo>
                    <a:pt x="437" y="76"/>
                  </a:lnTo>
                  <a:lnTo>
                    <a:pt x="511" y="25"/>
                  </a:lnTo>
                  <a:lnTo>
                    <a:pt x="530" y="112"/>
                  </a:lnTo>
                  <a:lnTo>
                    <a:pt x="617" y="87"/>
                  </a:lnTo>
                  <a:lnTo>
                    <a:pt x="609" y="178"/>
                  </a:lnTo>
                  <a:lnTo>
                    <a:pt x="697" y="183"/>
                  </a:lnTo>
                  <a:lnTo>
                    <a:pt x="661" y="263"/>
                  </a:lnTo>
                  <a:lnTo>
                    <a:pt x="743" y="298"/>
                  </a:lnTo>
                  <a:lnTo>
                    <a:pt x="683" y="363"/>
                  </a:lnTo>
                  <a:lnTo>
                    <a:pt x="750" y="421"/>
                  </a:lnTo>
                  <a:lnTo>
                    <a:pt x="670" y="463"/>
                  </a:lnTo>
                  <a:lnTo>
                    <a:pt x="715" y="54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22"/>
            <p:cNvSpPr/>
            <p:nvPr/>
          </p:nvSpPr>
          <p:spPr>
            <a:xfrm>
              <a:off x="11952288" y="-2100263"/>
              <a:ext cx="1190625" cy="1192213"/>
            </a:xfrm>
            <a:custGeom>
              <a:avLst/>
              <a:gdLst/>
              <a:ahLst/>
              <a:cxnLst/>
              <a:rect l="l" t="t" r="r" b="b"/>
              <a:pathLst>
                <a:path w="750" h="751" extrusionOk="0">
                  <a:moveTo>
                    <a:pt x="715" y="540"/>
                  </a:moveTo>
                  <a:lnTo>
                    <a:pt x="627" y="553"/>
                  </a:lnTo>
                  <a:lnTo>
                    <a:pt x="643" y="641"/>
                  </a:lnTo>
                  <a:lnTo>
                    <a:pt x="555" y="625"/>
                  </a:lnTo>
                  <a:lnTo>
                    <a:pt x="544" y="714"/>
                  </a:lnTo>
                  <a:lnTo>
                    <a:pt x="465" y="669"/>
                  </a:lnTo>
                  <a:lnTo>
                    <a:pt x="426" y="751"/>
                  </a:lnTo>
                  <a:lnTo>
                    <a:pt x="365" y="682"/>
                  </a:lnTo>
                  <a:lnTo>
                    <a:pt x="301" y="746"/>
                  </a:lnTo>
                  <a:lnTo>
                    <a:pt x="267" y="663"/>
                  </a:lnTo>
                  <a:lnTo>
                    <a:pt x="185" y="702"/>
                  </a:lnTo>
                  <a:lnTo>
                    <a:pt x="180" y="612"/>
                  </a:lnTo>
                  <a:lnTo>
                    <a:pt x="90" y="622"/>
                  </a:lnTo>
                  <a:lnTo>
                    <a:pt x="115" y="535"/>
                  </a:lnTo>
                  <a:lnTo>
                    <a:pt x="26" y="517"/>
                  </a:lnTo>
                  <a:lnTo>
                    <a:pt x="77" y="441"/>
                  </a:lnTo>
                  <a:lnTo>
                    <a:pt x="0" y="395"/>
                  </a:lnTo>
                  <a:lnTo>
                    <a:pt x="72" y="341"/>
                  </a:lnTo>
                  <a:lnTo>
                    <a:pt x="15" y="270"/>
                  </a:lnTo>
                  <a:lnTo>
                    <a:pt x="100" y="244"/>
                  </a:lnTo>
                  <a:lnTo>
                    <a:pt x="69" y="159"/>
                  </a:lnTo>
                  <a:lnTo>
                    <a:pt x="159" y="160"/>
                  </a:lnTo>
                  <a:lnTo>
                    <a:pt x="156" y="70"/>
                  </a:lnTo>
                  <a:lnTo>
                    <a:pt x="239" y="101"/>
                  </a:lnTo>
                  <a:lnTo>
                    <a:pt x="267" y="16"/>
                  </a:lnTo>
                  <a:lnTo>
                    <a:pt x="336" y="72"/>
                  </a:lnTo>
                  <a:lnTo>
                    <a:pt x="390" y="0"/>
                  </a:lnTo>
                  <a:lnTo>
                    <a:pt x="437" y="75"/>
                  </a:lnTo>
                  <a:lnTo>
                    <a:pt x="511" y="24"/>
                  </a:lnTo>
                  <a:lnTo>
                    <a:pt x="530" y="111"/>
                  </a:lnTo>
                  <a:lnTo>
                    <a:pt x="617" y="87"/>
                  </a:lnTo>
                  <a:lnTo>
                    <a:pt x="609" y="177"/>
                  </a:lnTo>
                  <a:lnTo>
                    <a:pt x="697" y="182"/>
                  </a:lnTo>
                  <a:lnTo>
                    <a:pt x="661" y="262"/>
                  </a:lnTo>
                  <a:lnTo>
                    <a:pt x="743" y="297"/>
                  </a:lnTo>
                  <a:lnTo>
                    <a:pt x="683" y="362"/>
                  </a:lnTo>
                  <a:lnTo>
                    <a:pt x="750" y="420"/>
                  </a:lnTo>
                  <a:lnTo>
                    <a:pt x="670" y="462"/>
                  </a:lnTo>
                  <a:lnTo>
                    <a:pt x="715" y="540"/>
                  </a:lnTo>
                  <a:close/>
                </a:path>
              </a:pathLst>
            </a:custGeom>
            <a:solidFill>
              <a:srgbClr val="F2F2F2"/>
            </a:solidFill>
            <a:ln w="111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2" name="Google Shape;152;p22"/>
          <p:cNvSpPr txBox="1"/>
          <p:nvPr/>
        </p:nvSpPr>
        <p:spPr>
          <a:xfrm>
            <a:off x="8276425" y="2690250"/>
            <a:ext cx="35253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latin typeface="Acme"/>
                <a:ea typeface="Acme"/>
                <a:cs typeface="Acme"/>
                <a:sym typeface="Acme"/>
              </a:rPr>
              <a:t>Insert carefully …selected Quality Control Agents . . . </a:t>
            </a:r>
            <a:endParaRPr sz="2800">
              <a:latin typeface="Acme"/>
              <a:ea typeface="Acme"/>
              <a:cs typeface="Acme"/>
              <a:sym typeface="Acme"/>
            </a:endParaRPr>
          </a:p>
        </p:txBody>
      </p:sp>
      <p:pic>
        <p:nvPicPr>
          <p:cNvPr id="153" name="Google Shape;153;p22"/>
          <p:cNvPicPr preferRelativeResize="0"/>
          <p:nvPr/>
        </p:nvPicPr>
        <p:blipFill>
          <a:blip r:embed="rId4">
            <a:alphaModFix/>
          </a:blip>
          <a:stretch>
            <a:fillRect/>
          </a:stretch>
        </p:blipFill>
        <p:spPr>
          <a:xfrm>
            <a:off x="1775000" y="67250"/>
            <a:ext cx="4825401" cy="6723500"/>
          </a:xfrm>
          <a:prstGeom prst="rect">
            <a:avLst/>
          </a:prstGeom>
          <a:noFill/>
          <a:ln>
            <a:noFill/>
          </a:ln>
        </p:spPr>
      </p:pic>
      <p:sp>
        <p:nvSpPr>
          <p:cNvPr id="154" name="Google Shape;154;p22"/>
          <p:cNvSpPr/>
          <p:nvPr/>
        </p:nvSpPr>
        <p:spPr>
          <a:xfrm>
            <a:off x="328725" y="6257225"/>
            <a:ext cx="385400" cy="362725"/>
          </a:xfrm>
          <a:prstGeom prst="flowChartExtra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theme/theme1.xml><?xml version="1.0" encoding="utf-8"?>
<a:theme xmlns:a="http://schemas.openxmlformats.org/drawingml/2006/main" name="0020_Perez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783</Words>
  <Application>Microsoft Office PowerPoint</Application>
  <PresentationFormat>Widescreen</PresentationFormat>
  <Paragraphs>70</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Calibri</vt:lpstr>
      <vt:lpstr>Acme</vt:lpstr>
      <vt:lpstr>Georgia</vt:lpstr>
      <vt:lpstr>Comic Sans MS</vt:lpstr>
      <vt:lpstr>Homemade Apple</vt:lpstr>
      <vt:lpstr>Barlow Condensed</vt:lpstr>
      <vt:lpstr>Times New Roman</vt:lpstr>
      <vt:lpstr>Poppins</vt:lpstr>
      <vt:lpstr>Bangers</vt:lpstr>
      <vt:lpstr>Arial</vt:lpstr>
      <vt:lpstr>0020_Perez_Template_SlidesMania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dc:creator>
  <cp:lastModifiedBy>Jami Nininger</cp:lastModifiedBy>
  <cp:revision>1</cp:revision>
  <dcterms:modified xsi:type="dcterms:W3CDTF">2022-04-19T18:34:50Z</dcterms:modified>
</cp:coreProperties>
</file>