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5" r:id="rId6"/>
    <p:sldId id="266" r:id="rId7"/>
    <p:sldId id="267" r:id="rId8"/>
    <p:sldId id="278" r:id="rId9"/>
    <p:sldId id="268" r:id="rId10"/>
    <p:sldId id="269" r:id="rId11"/>
    <p:sldId id="277" r:id="rId12"/>
    <p:sldId id="270" r:id="rId13"/>
    <p:sldId id="272" r:id="rId14"/>
    <p:sldId id="273" r:id="rId15"/>
    <p:sldId id="274" r:id="rId16"/>
    <p:sldId id="279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7C100-B0A1-5BFD-0F52-73E216B7AA2E}" v="296" dt="2020-10-19T15:06:13.084"/>
    <p1510:client id="{46B32FAD-52B3-9666-E272-6CF7B82D2E3B}" v="2895" dt="2020-10-19T16:08:37.576"/>
    <p1510:client id="{81E7CAAD-B395-2AB3-B9D2-108A3BF38816}" v="699" dt="2020-10-15T17:59:51.087"/>
    <p1510:client id="{94926434-0FE6-B5B4-4E2A-2DA112A10B72}" v="252" dt="2020-10-19T16:14:21.540"/>
    <p1510:client id="{A2A8AE3B-93E3-A33E-2A1D-9EA02ACEC64B}" v="2" dt="2020-10-19T16:12:21.646"/>
    <p1510:client id="{A54A995E-366B-184E-198A-BFFA4CA2B491}" v="276" dt="2020-10-12T18:00:15.295"/>
    <p1510:client id="{F4D9FA9A-B469-2891-5D10-BB158CD84C2F}" v="351" dt="2020-10-19T17:12:56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06D23-5DD4-48E5-B38C-983C62249BF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FE445-141C-41CC-9263-AA7FAE4968AA}">
      <dgm:prSet phldr="0"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n-US" b="0" i="0" u="none" strike="noStrike" cap="none" baseline="0" noProof="0" dirty="0">
              <a:solidFill>
                <a:schemeClr val="bg1"/>
              </a:solidFill>
              <a:latin typeface="Calibri Light"/>
              <a:cs typeface="Calibri Light"/>
            </a:rPr>
            <a:t>Harnessing the Power of Quality Matters in Crisis Transformation!</a:t>
          </a:r>
        </a:p>
      </dgm:t>
    </dgm:pt>
    <dgm:pt modelId="{8B0E49D8-6ADA-44D8-B1DC-FE2CF3CD5ED1}" type="parTrans" cxnId="{BFEC5A25-72BD-4B1C-A630-6375478FC179}">
      <dgm:prSet/>
      <dgm:spPr/>
      <dgm:t>
        <a:bodyPr/>
        <a:lstStyle/>
        <a:p>
          <a:endParaRPr lang="en-US"/>
        </a:p>
      </dgm:t>
    </dgm:pt>
    <dgm:pt modelId="{6F25C9E2-8B62-4ED1-ADE2-F63B94ADBC7F}" type="sibTrans" cxnId="{BFEC5A25-72BD-4B1C-A630-6375478FC179}">
      <dgm:prSet/>
      <dgm:spPr/>
      <dgm:t>
        <a:bodyPr/>
        <a:lstStyle/>
        <a:p>
          <a:endParaRPr lang="en-US"/>
        </a:p>
      </dgm:t>
    </dgm:pt>
    <dgm:pt modelId="{C93F81E9-0DFD-480D-B470-9E88CC1BEFA8}" type="pres">
      <dgm:prSet presAssocID="{F3006D23-5DD4-48E5-B38C-983C62249BF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4BD058-03C5-411E-8B90-57F1DECA38F8}" type="pres">
      <dgm:prSet presAssocID="{031FE445-141C-41CC-9263-AA7FAE4968AA}" presName="horFlow" presStyleCnt="0"/>
      <dgm:spPr/>
    </dgm:pt>
    <dgm:pt modelId="{2341F7FC-A301-4368-8DFC-BA120EC8FA84}" type="pres">
      <dgm:prSet presAssocID="{031FE445-141C-41CC-9263-AA7FAE4968AA}" presName="bigChev" presStyleLbl="node1" presStyleIdx="0" presStyleCnt="1" custScaleX="175010"/>
      <dgm:spPr/>
      <dgm:t>
        <a:bodyPr/>
        <a:lstStyle/>
        <a:p>
          <a:endParaRPr lang="en-US"/>
        </a:p>
      </dgm:t>
    </dgm:pt>
  </dgm:ptLst>
  <dgm:cxnLst>
    <dgm:cxn modelId="{F5B6B272-1224-4E3D-8362-4D6D4AABC527}" type="presOf" srcId="{031FE445-141C-41CC-9263-AA7FAE4968AA}" destId="{2341F7FC-A301-4368-8DFC-BA120EC8FA84}" srcOrd="0" destOrd="0" presId="urn:microsoft.com/office/officeart/2005/8/layout/lProcess3"/>
    <dgm:cxn modelId="{BFEC5A25-72BD-4B1C-A630-6375478FC179}" srcId="{F3006D23-5DD4-48E5-B38C-983C62249BF9}" destId="{031FE445-141C-41CC-9263-AA7FAE4968AA}" srcOrd="0" destOrd="0" parTransId="{8B0E49D8-6ADA-44D8-B1DC-FE2CF3CD5ED1}" sibTransId="{6F25C9E2-8B62-4ED1-ADE2-F63B94ADBC7F}"/>
    <dgm:cxn modelId="{63D9A334-2F76-41E2-9E8F-95BD1523920E}" type="presOf" srcId="{F3006D23-5DD4-48E5-B38C-983C62249BF9}" destId="{C93F81E9-0DFD-480D-B470-9E88CC1BEFA8}" srcOrd="0" destOrd="0" presId="urn:microsoft.com/office/officeart/2005/8/layout/lProcess3"/>
    <dgm:cxn modelId="{FCAE078E-A89E-42C7-8A12-CCB97C68C602}" type="presParOf" srcId="{C93F81E9-0DFD-480D-B470-9E88CC1BEFA8}" destId="{A54BD058-03C5-411E-8B90-57F1DECA38F8}" srcOrd="0" destOrd="0" presId="urn:microsoft.com/office/officeart/2005/8/layout/lProcess3"/>
    <dgm:cxn modelId="{3856EBB8-20CF-43D0-A410-2DA76B4D32D3}" type="presParOf" srcId="{A54BD058-03C5-411E-8B90-57F1DECA38F8}" destId="{2341F7FC-A301-4368-8DFC-BA120EC8FA8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28EF60-7F01-4E45-BBA4-DC33C069E014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DF5F447-3995-4F6A-BB32-55820ADE6FE1}">
      <dgm:prSet/>
      <dgm:spPr/>
      <dgm:t>
        <a:bodyPr/>
        <a:lstStyle/>
        <a:p>
          <a:r>
            <a:rPr lang="en-US"/>
            <a:t>On-Going Training</a:t>
          </a:r>
        </a:p>
      </dgm:t>
    </dgm:pt>
    <dgm:pt modelId="{200351EC-3CD8-4797-BB68-B350BBD35667}" type="parTrans" cxnId="{B6BD7D8D-FAD1-42B6-9591-63580FEBD000}">
      <dgm:prSet/>
      <dgm:spPr/>
      <dgm:t>
        <a:bodyPr/>
        <a:lstStyle/>
        <a:p>
          <a:endParaRPr lang="en-US"/>
        </a:p>
      </dgm:t>
    </dgm:pt>
    <dgm:pt modelId="{06BFF846-4C6A-4785-B9E0-7FB572A61EE7}" type="sibTrans" cxnId="{B6BD7D8D-FAD1-42B6-9591-63580FEBD000}">
      <dgm:prSet/>
      <dgm:spPr/>
      <dgm:t>
        <a:bodyPr/>
        <a:lstStyle/>
        <a:p>
          <a:endParaRPr lang="en-US"/>
        </a:p>
      </dgm:t>
    </dgm:pt>
    <dgm:pt modelId="{148F583F-0BE0-4EC7-926C-9B255CA07960}" type="pres">
      <dgm:prSet presAssocID="{8628EF60-7F01-4E45-BBA4-DC33C069E0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86A9E8-E9EF-45C5-8084-3EDDBE7CC8D5}" type="pres">
      <dgm:prSet presAssocID="{7DF5F447-3995-4F6A-BB32-55820ADE6FE1}" presName="horFlow" presStyleCnt="0"/>
      <dgm:spPr/>
    </dgm:pt>
    <dgm:pt modelId="{9247DA18-4398-4175-850C-38D96F962E4E}" type="pres">
      <dgm:prSet presAssocID="{7DF5F447-3995-4F6A-BB32-55820ADE6FE1}" presName="bigChev" presStyleLbl="node1" presStyleIdx="0" presStyleCnt="1" custScaleX="251217"/>
      <dgm:spPr/>
      <dgm:t>
        <a:bodyPr/>
        <a:lstStyle/>
        <a:p>
          <a:endParaRPr lang="en-US"/>
        </a:p>
      </dgm:t>
    </dgm:pt>
  </dgm:ptLst>
  <dgm:cxnLst>
    <dgm:cxn modelId="{69A26024-2E99-4729-890D-4BC06747F112}" type="presOf" srcId="{7DF5F447-3995-4F6A-BB32-55820ADE6FE1}" destId="{9247DA18-4398-4175-850C-38D96F962E4E}" srcOrd="0" destOrd="0" presId="urn:microsoft.com/office/officeart/2005/8/layout/lProcess3"/>
    <dgm:cxn modelId="{EFB02E76-3E4B-4384-9E16-375FAE96EA23}" type="presOf" srcId="{8628EF60-7F01-4E45-BBA4-DC33C069E014}" destId="{148F583F-0BE0-4EC7-926C-9B255CA07960}" srcOrd="0" destOrd="0" presId="urn:microsoft.com/office/officeart/2005/8/layout/lProcess3"/>
    <dgm:cxn modelId="{B6BD7D8D-FAD1-42B6-9591-63580FEBD000}" srcId="{8628EF60-7F01-4E45-BBA4-DC33C069E014}" destId="{7DF5F447-3995-4F6A-BB32-55820ADE6FE1}" srcOrd="0" destOrd="0" parTransId="{200351EC-3CD8-4797-BB68-B350BBD35667}" sibTransId="{06BFF846-4C6A-4785-B9E0-7FB572A61EE7}"/>
    <dgm:cxn modelId="{53D90292-27AA-4EC4-B5E5-168D1CE6290E}" type="presParOf" srcId="{148F583F-0BE0-4EC7-926C-9B255CA07960}" destId="{7F86A9E8-E9EF-45C5-8084-3EDDBE7CC8D5}" srcOrd="0" destOrd="0" presId="urn:microsoft.com/office/officeart/2005/8/layout/lProcess3"/>
    <dgm:cxn modelId="{853B0EF6-3085-49CD-8092-F60FF7000FD6}" type="presParOf" srcId="{7F86A9E8-E9EF-45C5-8084-3EDDBE7CC8D5}" destId="{9247DA18-4398-4175-850C-38D96F962E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28EF60-7F01-4E45-BBA4-DC33C069E014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DF5F447-3995-4F6A-BB32-55820ADE6FE1}">
      <dgm:prSet/>
      <dgm:spPr/>
      <dgm:t>
        <a:bodyPr/>
        <a:lstStyle/>
        <a:p>
          <a:r>
            <a:rPr lang="en-US"/>
            <a:t>On-Going Training</a:t>
          </a:r>
        </a:p>
      </dgm:t>
    </dgm:pt>
    <dgm:pt modelId="{200351EC-3CD8-4797-BB68-B350BBD35667}" type="parTrans" cxnId="{B6BD7D8D-FAD1-42B6-9591-63580FEBD000}">
      <dgm:prSet/>
      <dgm:spPr/>
      <dgm:t>
        <a:bodyPr/>
        <a:lstStyle/>
        <a:p>
          <a:endParaRPr lang="en-US"/>
        </a:p>
      </dgm:t>
    </dgm:pt>
    <dgm:pt modelId="{06BFF846-4C6A-4785-B9E0-7FB572A61EE7}" type="sibTrans" cxnId="{B6BD7D8D-FAD1-42B6-9591-63580FEBD000}">
      <dgm:prSet/>
      <dgm:spPr/>
      <dgm:t>
        <a:bodyPr/>
        <a:lstStyle/>
        <a:p>
          <a:endParaRPr lang="en-US"/>
        </a:p>
      </dgm:t>
    </dgm:pt>
    <dgm:pt modelId="{148F583F-0BE0-4EC7-926C-9B255CA07960}" type="pres">
      <dgm:prSet presAssocID="{8628EF60-7F01-4E45-BBA4-DC33C069E0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86A9E8-E9EF-45C5-8084-3EDDBE7CC8D5}" type="pres">
      <dgm:prSet presAssocID="{7DF5F447-3995-4F6A-BB32-55820ADE6FE1}" presName="horFlow" presStyleCnt="0"/>
      <dgm:spPr/>
    </dgm:pt>
    <dgm:pt modelId="{9247DA18-4398-4175-850C-38D96F962E4E}" type="pres">
      <dgm:prSet presAssocID="{7DF5F447-3995-4F6A-BB32-55820ADE6FE1}" presName="bigChev" presStyleLbl="node1" presStyleIdx="0" presStyleCnt="1" custScaleX="251217"/>
      <dgm:spPr/>
      <dgm:t>
        <a:bodyPr/>
        <a:lstStyle/>
        <a:p>
          <a:endParaRPr lang="en-US"/>
        </a:p>
      </dgm:t>
    </dgm:pt>
  </dgm:ptLst>
  <dgm:cxnLst>
    <dgm:cxn modelId="{69A26024-2E99-4729-890D-4BC06747F112}" type="presOf" srcId="{7DF5F447-3995-4F6A-BB32-55820ADE6FE1}" destId="{9247DA18-4398-4175-850C-38D96F962E4E}" srcOrd="0" destOrd="0" presId="urn:microsoft.com/office/officeart/2005/8/layout/lProcess3"/>
    <dgm:cxn modelId="{EFB02E76-3E4B-4384-9E16-375FAE96EA23}" type="presOf" srcId="{8628EF60-7F01-4E45-BBA4-DC33C069E014}" destId="{148F583F-0BE0-4EC7-926C-9B255CA07960}" srcOrd="0" destOrd="0" presId="urn:microsoft.com/office/officeart/2005/8/layout/lProcess3"/>
    <dgm:cxn modelId="{B6BD7D8D-FAD1-42B6-9591-63580FEBD000}" srcId="{8628EF60-7F01-4E45-BBA4-DC33C069E014}" destId="{7DF5F447-3995-4F6A-BB32-55820ADE6FE1}" srcOrd="0" destOrd="0" parTransId="{200351EC-3CD8-4797-BB68-B350BBD35667}" sibTransId="{06BFF846-4C6A-4785-B9E0-7FB572A61EE7}"/>
    <dgm:cxn modelId="{53D90292-27AA-4EC4-B5E5-168D1CE6290E}" type="presParOf" srcId="{148F583F-0BE0-4EC7-926C-9B255CA07960}" destId="{7F86A9E8-E9EF-45C5-8084-3EDDBE7CC8D5}" srcOrd="0" destOrd="0" presId="urn:microsoft.com/office/officeart/2005/8/layout/lProcess3"/>
    <dgm:cxn modelId="{853B0EF6-3085-49CD-8092-F60FF7000FD6}" type="presParOf" srcId="{7F86A9E8-E9EF-45C5-8084-3EDDBE7CC8D5}" destId="{9247DA18-4398-4175-850C-38D96F962E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28EF60-7F01-4E45-BBA4-DC33C069E014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DF5F447-3995-4F6A-BB32-55820ADE6FE1}">
      <dgm:prSet/>
      <dgm:spPr/>
      <dgm:t>
        <a:bodyPr/>
        <a:lstStyle/>
        <a:p>
          <a:r>
            <a:rPr lang="en-US"/>
            <a:t>Present</a:t>
          </a:r>
        </a:p>
      </dgm:t>
    </dgm:pt>
    <dgm:pt modelId="{200351EC-3CD8-4797-BB68-B350BBD35667}" type="parTrans" cxnId="{B6BD7D8D-FAD1-42B6-9591-63580FEBD000}">
      <dgm:prSet/>
      <dgm:spPr/>
      <dgm:t>
        <a:bodyPr/>
        <a:lstStyle/>
        <a:p>
          <a:endParaRPr lang="en-US"/>
        </a:p>
      </dgm:t>
    </dgm:pt>
    <dgm:pt modelId="{06BFF846-4C6A-4785-B9E0-7FB572A61EE7}" type="sibTrans" cxnId="{B6BD7D8D-FAD1-42B6-9591-63580FEBD000}">
      <dgm:prSet/>
      <dgm:spPr/>
      <dgm:t>
        <a:bodyPr/>
        <a:lstStyle/>
        <a:p>
          <a:endParaRPr lang="en-US"/>
        </a:p>
      </dgm:t>
    </dgm:pt>
    <dgm:pt modelId="{148F583F-0BE0-4EC7-926C-9B255CA07960}" type="pres">
      <dgm:prSet presAssocID="{8628EF60-7F01-4E45-BBA4-DC33C069E0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86A9E8-E9EF-45C5-8084-3EDDBE7CC8D5}" type="pres">
      <dgm:prSet presAssocID="{7DF5F447-3995-4F6A-BB32-55820ADE6FE1}" presName="horFlow" presStyleCnt="0"/>
      <dgm:spPr/>
    </dgm:pt>
    <dgm:pt modelId="{9247DA18-4398-4175-850C-38D96F962E4E}" type="pres">
      <dgm:prSet presAssocID="{7DF5F447-3995-4F6A-BB32-55820ADE6FE1}" presName="bigChev" presStyleLbl="node1" presStyleIdx="0" presStyleCnt="1" custScaleX="251217"/>
      <dgm:spPr/>
      <dgm:t>
        <a:bodyPr/>
        <a:lstStyle/>
        <a:p>
          <a:endParaRPr lang="en-US"/>
        </a:p>
      </dgm:t>
    </dgm:pt>
  </dgm:ptLst>
  <dgm:cxnLst>
    <dgm:cxn modelId="{69A26024-2E99-4729-890D-4BC06747F112}" type="presOf" srcId="{7DF5F447-3995-4F6A-BB32-55820ADE6FE1}" destId="{9247DA18-4398-4175-850C-38D96F962E4E}" srcOrd="0" destOrd="0" presId="urn:microsoft.com/office/officeart/2005/8/layout/lProcess3"/>
    <dgm:cxn modelId="{EFB02E76-3E4B-4384-9E16-375FAE96EA23}" type="presOf" srcId="{8628EF60-7F01-4E45-BBA4-DC33C069E014}" destId="{148F583F-0BE0-4EC7-926C-9B255CA07960}" srcOrd="0" destOrd="0" presId="urn:microsoft.com/office/officeart/2005/8/layout/lProcess3"/>
    <dgm:cxn modelId="{B6BD7D8D-FAD1-42B6-9591-63580FEBD000}" srcId="{8628EF60-7F01-4E45-BBA4-DC33C069E014}" destId="{7DF5F447-3995-4F6A-BB32-55820ADE6FE1}" srcOrd="0" destOrd="0" parTransId="{200351EC-3CD8-4797-BB68-B350BBD35667}" sibTransId="{06BFF846-4C6A-4785-B9E0-7FB572A61EE7}"/>
    <dgm:cxn modelId="{53D90292-27AA-4EC4-B5E5-168D1CE6290E}" type="presParOf" srcId="{148F583F-0BE0-4EC7-926C-9B255CA07960}" destId="{7F86A9E8-E9EF-45C5-8084-3EDDBE7CC8D5}" srcOrd="0" destOrd="0" presId="urn:microsoft.com/office/officeart/2005/8/layout/lProcess3"/>
    <dgm:cxn modelId="{853B0EF6-3085-49CD-8092-F60FF7000FD6}" type="presParOf" srcId="{7F86A9E8-E9EF-45C5-8084-3EDDBE7CC8D5}" destId="{9247DA18-4398-4175-850C-38D96F962E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28EF60-7F01-4E45-BBA4-DC33C069E014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DF5F447-3995-4F6A-BB32-55820ADE6FE1}">
      <dgm:prSet/>
      <dgm:spPr/>
      <dgm:t>
        <a:bodyPr/>
        <a:lstStyle/>
        <a:p>
          <a:r>
            <a:rPr lang="en-US"/>
            <a:t>Future</a:t>
          </a:r>
        </a:p>
      </dgm:t>
    </dgm:pt>
    <dgm:pt modelId="{200351EC-3CD8-4797-BB68-B350BBD35667}" type="parTrans" cxnId="{B6BD7D8D-FAD1-42B6-9591-63580FEBD000}">
      <dgm:prSet/>
      <dgm:spPr/>
      <dgm:t>
        <a:bodyPr/>
        <a:lstStyle/>
        <a:p>
          <a:endParaRPr lang="en-US"/>
        </a:p>
      </dgm:t>
    </dgm:pt>
    <dgm:pt modelId="{06BFF846-4C6A-4785-B9E0-7FB572A61EE7}" type="sibTrans" cxnId="{B6BD7D8D-FAD1-42B6-9591-63580FEBD000}">
      <dgm:prSet/>
      <dgm:spPr/>
      <dgm:t>
        <a:bodyPr/>
        <a:lstStyle/>
        <a:p>
          <a:endParaRPr lang="en-US"/>
        </a:p>
      </dgm:t>
    </dgm:pt>
    <dgm:pt modelId="{148F583F-0BE0-4EC7-926C-9B255CA07960}" type="pres">
      <dgm:prSet presAssocID="{8628EF60-7F01-4E45-BBA4-DC33C069E0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86A9E8-E9EF-45C5-8084-3EDDBE7CC8D5}" type="pres">
      <dgm:prSet presAssocID="{7DF5F447-3995-4F6A-BB32-55820ADE6FE1}" presName="horFlow" presStyleCnt="0"/>
      <dgm:spPr/>
    </dgm:pt>
    <dgm:pt modelId="{9247DA18-4398-4175-850C-38D96F962E4E}" type="pres">
      <dgm:prSet presAssocID="{7DF5F447-3995-4F6A-BB32-55820ADE6FE1}" presName="bigChev" presStyleLbl="node1" presStyleIdx="0" presStyleCnt="1" custScaleX="251217"/>
      <dgm:spPr/>
      <dgm:t>
        <a:bodyPr/>
        <a:lstStyle/>
        <a:p>
          <a:endParaRPr lang="en-US"/>
        </a:p>
      </dgm:t>
    </dgm:pt>
  </dgm:ptLst>
  <dgm:cxnLst>
    <dgm:cxn modelId="{69A26024-2E99-4729-890D-4BC06747F112}" type="presOf" srcId="{7DF5F447-3995-4F6A-BB32-55820ADE6FE1}" destId="{9247DA18-4398-4175-850C-38D96F962E4E}" srcOrd="0" destOrd="0" presId="urn:microsoft.com/office/officeart/2005/8/layout/lProcess3"/>
    <dgm:cxn modelId="{EFB02E76-3E4B-4384-9E16-375FAE96EA23}" type="presOf" srcId="{8628EF60-7F01-4E45-BBA4-DC33C069E014}" destId="{148F583F-0BE0-4EC7-926C-9B255CA07960}" srcOrd="0" destOrd="0" presId="urn:microsoft.com/office/officeart/2005/8/layout/lProcess3"/>
    <dgm:cxn modelId="{B6BD7D8D-FAD1-42B6-9591-63580FEBD000}" srcId="{8628EF60-7F01-4E45-BBA4-DC33C069E014}" destId="{7DF5F447-3995-4F6A-BB32-55820ADE6FE1}" srcOrd="0" destOrd="0" parTransId="{200351EC-3CD8-4797-BB68-B350BBD35667}" sibTransId="{06BFF846-4C6A-4785-B9E0-7FB572A61EE7}"/>
    <dgm:cxn modelId="{53D90292-27AA-4EC4-B5E5-168D1CE6290E}" type="presParOf" srcId="{148F583F-0BE0-4EC7-926C-9B255CA07960}" destId="{7F86A9E8-E9EF-45C5-8084-3EDDBE7CC8D5}" srcOrd="0" destOrd="0" presId="urn:microsoft.com/office/officeart/2005/8/layout/lProcess3"/>
    <dgm:cxn modelId="{853B0EF6-3085-49CD-8092-F60FF7000FD6}" type="presParOf" srcId="{7F86A9E8-E9EF-45C5-8084-3EDDBE7CC8D5}" destId="{9247DA18-4398-4175-850C-38D96F962E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28EF60-7F01-4E45-BBA4-DC33C069E014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DF5F447-3995-4F6A-BB32-55820ADE6FE1}">
      <dgm:prSet phldr="0"/>
      <dgm:spPr/>
      <dgm:t>
        <a:bodyPr/>
        <a:lstStyle/>
        <a:p>
          <a:r>
            <a:rPr lang="en-US" b="0" i="0" u="none" strike="noStrike" cap="none" baseline="0" noProof="0">
              <a:solidFill>
                <a:schemeClr val="bg1"/>
              </a:solidFill>
              <a:latin typeface="Calibri Light"/>
              <a:cs typeface="Calibri Light"/>
            </a:rPr>
            <a:t>Questions?</a:t>
          </a:r>
        </a:p>
      </dgm:t>
    </dgm:pt>
    <dgm:pt modelId="{200351EC-3CD8-4797-BB68-B350BBD35667}" type="parTrans" cxnId="{B6BD7D8D-FAD1-42B6-9591-63580FEBD000}">
      <dgm:prSet/>
      <dgm:spPr/>
      <dgm:t>
        <a:bodyPr/>
        <a:lstStyle/>
        <a:p>
          <a:endParaRPr lang="en-US"/>
        </a:p>
      </dgm:t>
    </dgm:pt>
    <dgm:pt modelId="{06BFF846-4C6A-4785-B9E0-7FB572A61EE7}" type="sibTrans" cxnId="{B6BD7D8D-FAD1-42B6-9591-63580FEBD000}">
      <dgm:prSet/>
      <dgm:spPr/>
      <dgm:t>
        <a:bodyPr/>
        <a:lstStyle/>
        <a:p>
          <a:endParaRPr lang="en-US"/>
        </a:p>
      </dgm:t>
    </dgm:pt>
    <dgm:pt modelId="{148F583F-0BE0-4EC7-926C-9B255CA07960}" type="pres">
      <dgm:prSet presAssocID="{8628EF60-7F01-4E45-BBA4-DC33C069E0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86A9E8-E9EF-45C5-8084-3EDDBE7CC8D5}" type="pres">
      <dgm:prSet presAssocID="{7DF5F447-3995-4F6A-BB32-55820ADE6FE1}" presName="horFlow" presStyleCnt="0"/>
      <dgm:spPr/>
    </dgm:pt>
    <dgm:pt modelId="{9247DA18-4398-4175-850C-38D96F962E4E}" type="pres">
      <dgm:prSet presAssocID="{7DF5F447-3995-4F6A-BB32-55820ADE6FE1}" presName="bigChev" presStyleLbl="node1" presStyleIdx="0" presStyleCnt="1" custScaleX="251217"/>
      <dgm:spPr/>
      <dgm:t>
        <a:bodyPr/>
        <a:lstStyle/>
        <a:p>
          <a:endParaRPr lang="en-US"/>
        </a:p>
      </dgm:t>
    </dgm:pt>
  </dgm:ptLst>
  <dgm:cxnLst>
    <dgm:cxn modelId="{69A26024-2E99-4729-890D-4BC06747F112}" type="presOf" srcId="{7DF5F447-3995-4F6A-BB32-55820ADE6FE1}" destId="{9247DA18-4398-4175-850C-38D96F962E4E}" srcOrd="0" destOrd="0" presId="urn:microsoft.com/office/officeart/2005/8/layout/lProcess3"/>
    <dgm:cxn modelId="{EFB02E76-3E4B-4384-9E16-375FAE96EA23}" type="presOf" srcId="{8628EF60-7F01-4E45-BBA4-DC33C069E014}" destId="{148F583F-0BE0-4EC7-926C-9B255CA07960}" srcOrd="0" destOrd="0" presId="urn:microsoft.com/office/officeart/2005/8/layout/lProcess3"/>
    <dgm:cxn modelId="{B6BD7D8D-FAD1-42B6-9591-63580FEBD000}" srcId="{8628EF60-7F01-4E45-BBA4-DC33C069E014}" destId="{7DF5F447-3995-4F6A-BB32-55820ADE6FE1}" srcOrd="0" destOrd="0" parTransId="{200351EC-3CD8-4797-BB68-B350BBD35667}" sibTransId="{06BFF846-4C6A-4785-B9E0-7FB572A61EE7}"/>
    <dgm:cxn modelId="{53D90292-27AA-4EC4-B5E5-168D1CE6290E}" type="presParOf" srcId="{148F583F-0BE0-4EC7-926C-9B255CA07960}" destId="{7F86A9E8-E9EF-45C5-8084-3EDDBE7CC8D5}" srcOrd="0" destOrd="0" presId="urn:microsoft.com/office/officeart/2005/8/layout/lProcess3"/>
    <dgm:cxn modelId="{853B0EF6-3085-49CD-8092-F60FF7000FD6}" type="presParOf" srcId="{7F86A9E8-E9EF-45C5-8084-3EDDBE7CC8D5}" destId="{9247DA18-4398-4175-850C-38D96F962E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28EF60-7F01-4E45-BBA4-DC33C069E014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DF5F447-3995-4F6A-BB32-55820ADE6FE1}">
      <dgm:prSet/>
      <dgm:spPr/>
      <dgm:t>
        <a:bodyPr/>
        <a:lstStyle/>
        <a:p>
          <a:r>
            <a:rPr lang="en-US"/>
            <a:t>Contact Us</a:t>
          </a:r>
        </a:p>
      </dgm:t>
    </dgm:pt>
    <dgm:pt modelId="{200351EC-3CD8-4797-BB68-B350BBD35667}" type="parTrans" cxnId="{B6BD7D8D-FAD1-42B6-9591-63580FEBD000}">
      <dgm:prSet/>
      <dgm:spPr/>
      <dgm:t>
        <a:bodyPr/>
        <a:lstStyle/>
        <a:p>
          <a:endParaRPr lang="en-US"/>
        </a:p>
      </dgm:t>
    </dgm:pt>
    <dgm:pt modelId="{06BFF846-4C6A-4785-B9E0-7FB572A61EE7}" type="sibTrans" cxnId="{B6BD7D8D-FAD1-42B6-9591-63580FEBD000}">
      <dgm:prSet/>
      <dgm:spPr/>
      <dgm:t>
        <a:bodyPr/>
        <a:lstStyle/>
        <a:p>
          <a:endParaRPr lang="en-US"/>
        </a:p>
      </dgm:t>
    </dgm:pt>
    <dgm:pt modelId="{148F583F-0BE0-4EC7-926C-9B255CA07960}" type="pres">
      <dgm:prSet presAssocID="{8628EF60-7F01-4E45-BBA4-DC33C069E0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86A9E8-E9EF-45C5-8084-3EDDBE7CC8D5}" type="pres">
      <dgm:prSet presAssocID="{7DF5F447-3995-4F6A-BB32-55820ADE6FE1}" presName="horFlow" presStyleCnt="0"/>
      <dgm:spPr/>
    </dgm:pt>
    <dgm:pt modelId="{9247DA18-4398-4175-850C-38D96F962E4E}" type="pres">
      <dgm:prSet presAssocID="{7DF5F447-3995-4F6A-BB32-55820ADE6FE1}" presName="bigChev" presStyleLbl="node1" presStyleIdx="0" presStyleCnt="1" custScaleX="251217"/>
      <dgm:spPr/>
      <dgm:t>
        <a:bodyPr/>
        <a:lstStyle/>
        <a:p>
          <a:endParaRPr lang="en-US"/>
        </a:p>
      </dgm:t>
    </dgm:pt>
  </dgm:ptLst>
  <dgm:cxnLst>
    <dgm:cxn modelId="{69A26024-2E99-4729-890D-4BC06747F112}" type="presOf" srcId="{7DF5F447-3995-4F6A-BB32-55820ADE6FE1}" destId="{9247DA18-4398-4175-850C-38D96F962E4E}" srcOrd="0" destOrd="0" presId="urn:microsoft.com/office/officeart/2005/8/layout/lProcess3"/>
    <dgm:cxn modelId="{EFB02E76-3E4B-4384-9E16-375FAE96EA23}" type="presOf" srcId="{8628EF60-7F01-4E45-BBA4-DC33C069E014}" destId="{148F583F-0BE0-4EC7-926C-9B255CA07960}" srcOrd="0" destOrd="0" presId="urn:microsoft.com/office/officeart/2005/8/layout/lProcess3"/>
    <dgm:cxn modelId="{B6BD7D8D-FAD1-42B6-9591-63580FEBD000}" srcId="{8628EF60-7F01-4E45-BBA4-DC33C069E014}" destId="{7DF5F447-3995-4F6A-BB32-55820ADE6FE1}" srcOrd="0" destOrd="0" parTransId="{200351EC-3CD8-4797-BB68-B350BBD35667}" sibTransId="{06BFF846-4C6A-4785-B9E0-7FB572A61EE7}"/>
    <dgm:cxn modelId="{53D90292-27AA-4EC4-B5E5-168D1CE6290E}" type="presParOf" srcId="{148F583F-0BE0-4EC7-926C-9B255CA07960}" destId="{7F86A9E8-E9EF-45C5-8084-3EDDBE7CC8D5}" srcOrd="0" destOrd="0" presId="urn:microsoft.com/office/officeart/2005/8/layout/lProcess3"/>
    <dgm:cxn modelId="{853B0EF6-3085-49CD-8092-F60FF7000FD6}" type="presParOf" srcId="{7F86A9E8-E9EF-45C5-8084-3EDDBE7CC8D5}" destId="{9247DA18-4398-4175-850C-38D96F962E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BAFEC-A029-4913-9E2B-649DF041DCD3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9840402-C7DA-40FE-8D1F-0FBAD55BE05E}">
      <dgm:prSet/>
      <dgm:spPr/>
      <dgm:t>
        <a:bodyPr/>
        <a:lstStyle/>
        <a:p>
          <a:r>
            <a:rPr lang="en-US"/>
            <a:t>Lee College of Baytown Texas</a:t>
          </a:r>
        </a:p>
      </dgm:t>
    </dgm:pt>
    <dgm:pt modelId="{BADF09ED-C547-455A-8DCF-B88887995575}" type="parTrans" cxnId="{17C03A80-E05B-4682-9442-A96300FD5554}">
      <dgm:prSet/>
      <dgm:spPr/>
      <dgm:t>
        <a:bodyPr/>
        <a:lstStyle/>
        <a:p>
          <a:endParaRPr lang="en-US"/>
        </a:p>
      </dgm:t>
    </dgm:pt>
    <dgm:pt modelId="{EF9FDC0F-BAD5-4024-B588-2AA486CED55C}" type="sibTrans" cxnId="{17C03A80-E05B-4682-9442-A96300FD5554}">
      <dgm:prSet/>
      <dgm:spPr/>
      <dgm:t>
        <a:bodyPr/>
        <a:lstStyle/>
        <a:p>
          <a:endParaRPr lang="en-US"/>
        </a:p>
      </dgm:t>
    </dgm:pt>
    <dgm:pt modelId="{339E8656-C6EB-4E3C-AF94-5A5A5E899ED5}" type="pres">
      <dgm:prSet presAssocID="{272BAFEC-A029-4913-9E2B-649DF041DC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B0B955-5441-489C-B7C5-8F57794AF190}" type="pres">
      <dgm:prSet presAssocID="{19840402-C7DA-40FE-8D1F-0FBAD55BE05E}" presName="horFlow" presStyleCnt="0"/>
      <dgm:spPr/>
    </dgm:pt>
    <dgm:pt modelId="{5CA32C2C-314D-40BC-BB8E-A81F7952B9B8}" type="pres">
      <dgm:prSet presAssocID="{19840402-C7DA-40FE-8D1F-0FBAD55BE05E}" presName="bigChev" presStyleLbl="node1" presStyleIdx="0" presStyleCnt="1" custScaleX="297422"/>
      <dgm:spPr/>
      <dgm:t>
        <a:bodyPr/>
        <a:lstStyle/>
        <a:p>
          <a:endParaRPr lang="en-US"/>
        </a:p>
      </dgm:t>
    </dgm:pt>
  </dgm:ptLst>
  <dgm:cxnLst>
    <dgm:cxn modelId="{6B96292D-C623-42EA-9D1B-A818B98E6A06}" type="presOf" srcId="{19840402-C7DA-40FE-8D1F-0FBAD55BE05E}" destId="{5CA32C2C-314D-40BC-BB8E-A81F7952B9B8}" srcOrd="0" destOrd="0" presId="urn:microsoft.com/office/officeart/2005/8/layout/lProcess3"/>
    <dgm:cxn modelId="{17C03A80-E05B-4682-9442-A96300FD5554}" srcId="{272BAFEC-A029-4913-9E2B-649DF041DCD3}" destId="{19840402-C7DA-40FE-8D1F-0FBAD55BE05E}" srcOrd="0" destOrd="0" parTransId="{BADF09ED-C547-455A-8DCF-B88887995575}" sibTransId="{EF9FDC0F-BAD5-4024-B588-2AA486CED55C}"/>
    <dgm:cxn modelId="{990DAFF6-99D4-40F3-8CC3-0EF32815B3F4}" type="presOf" srcId="{272BAFEC-A029-4913-9E2B-649DF041DCD3}" destId="{339E8656-C6EB-4E3C-AF94-5A5A5E899ED5}" srcOrd="0" destOrd="0" presId="urn:microsoft.com/office/officeart/2005/8/layout/lProcess3"/>
    <dgm:cxn modelId="{AB261807-9932-43A3-A274-AF05830CD2C1}" type="presParOf" srcId="{339E8656-C6EB-4E3C-AF94-5A5A5E899ED5}" destId="{BCB0B955-5441-489C-B7C5-8F57794AF190}" srcOrd="0" destOrd="0" presId="urn:microsoft.com/office/officeart/2005/8/layout/lProcess3"/>
    <dgm:cxn modelId="{D72DB803-956B-4BEE-BACE-93A85C7BFF1B}" type="presParOf" srcId="{BCB0B955-5441-489C-B7C5-8F57794AF190}" destId="{5CA32C2C-314D-40BC-BB8E-A81F7952B9B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9911C-8ABA-4F24-AF6E-43AA9A19B477}" type="doc">
      <dgm:prSet loTypeId="urn:microsoft.com/office/officeart/2005/8/layout/lProcess3" loCatId="process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96F3B58-7847-4EF1-A851-20D8291727AC}">
      <dgm:prSet/>
      <dgm:spPr/>
      <dgm:t>
        <a:bodyPr/>
        <a:lstStyle/>
        <a:p>
          <a:r>
            <a:rPr lang="en-US"/>
            <a:t>Pandemic Pandemonium</a:t>
          </a:r>
        </a:p>
      </dgm:t>
    </dgm:pt>
    <dgm:pt modelId="{5D523F5F-30B2-4698-8495-83FDF3D2BC3C}" type="parTrans" cxnId="{DF4999EB-EA93-4E94-B8C8-7EF7162D36DF}">
      <dgm:prSet/>
      <dgm:spPr/>
      <dgm:t>
        <a:bodyPr/>
        <a:lstStyle/>
        <a:p>
          <a:endParaRPr lang="en-US"/>
        </a:p>
      </dgm:t>
    </dgm:pt>
    <dgm:pt modelId="{3012CEF7-4FC1-4DA3-A02E-7B801C3DAAD1}" type="sibTrans" cxnId="{DF4999EB-EA93-4E94-B8C8-7EF7162D36DF}">
      <dgm:prSet/>
      <dgm:spPr/>
      <dgm:t>
        <a:bodyPr/>
        <a:lstStyle/>
        <a:p>
          <a:endParaRPr lang="en-US"/>
        </a:p>
      </dgm:t>
    </dgm:pt>
    <dgm:pt modelId="{3D313CD0-DA73-44A2-AC0F-ACB03B7EB7F8}" type="pres">
      <dgm:prSet presAssocID="{FCE9911C-8ABA-4F24-AF6E-43AA9A19B47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F80ACB-B79C-4B25-9D2F-2F9309E01184}" type="pres">
      <dgm:prSet presAssocID="{A96F3B58-7847-4EF1-A851-20D8291727AC}" presName="horFlow" presStyleCnt="0"/>
      <dgm:spPr/>
    </dgm:pt>
    <dgm:pt modelId="{5B06740B-D9CC-454C-96A8-1DED524EAD4B}" type="pres">
      <dgm:prSet presAssocID="{A96F3B58-7847-4EF1-A851-20D8291727AC}" presName="bigChev" presStyleLbl="node1" presStyleIdx="0" presStyleCnt="1" custScaleX="244173"/>
      <dgm:spPr/>
      <dgm:t>
        <a:bodyPr/>
        <a:lstStyle/>
        <a:p>
          <a:endParaRPr lang="en-US"/>
        </a:p>
      </dgm:t>
    </dgm:pt>
  </dgm:ptLst>
  <dgm:cxnLst>
    <dgm:cxn modelId="{397DAF2C-BBDE-4E8E-8C9A-78F194455D57}" type="presOf" srcId="{FCE9911C-8ABA-4F24-AF6E-43AA9A19B477}" destId="{3D313CD0-DA73-44A2-AC0F-ACB03B7EB7F8}" srcOrd="0" destOrd="0" presId="urn:microsoft.com/office/officeart/2005/8/layout/lProcess3"/>
    <dgm:cxn modelId="{F869F3DB-75CA-4CED-8ABF-49123337F803}" type="presOf" srcId="{A96F3B58-7847-4EF1-A851-20D8291727AC}" destId="{5B06740B-D9CC-454C-96A8-1DED524EAD4B}" srcOrd="0" destOrd="0" presId="urn:microsoft.com/office/officeart/2005/8/layout/lProcess3"/>
    <dgm:cxn modelId="{DF4999EB-EA93-4E94-B8C8-7EF7162D36DF}" srcId="{FCE9911C-8ABA-4F24-AF6E-43AA9A19B477}" destId="{A96F3B58-7847-4EF1-A851-20D8291727AC}" srcOrd="0" destOrd="0" parTransId="{5D523F5F-30B2-4698-8495-83FDF3D2BC3C}" sibTransId="{3012CEF7-4FC1-4DA3-A02E-7B801C3DAAD1}"/>
    <dgm:cxn modelId="{CA5EAE85-BB07-4395-B608-E1DBE3498EFB}" type="presParOf" srcId="{3D313CD0-DA73-44A2-AC0F-ACB03B7EB7F8}" destId="{B6F80ACB-B79C-4B25-9D2F-2F9309E01184}" srcOrd="0" destOrd="0" presId="urn:microsoft.com/office/officeart/2005/8/layout/lProcess3"/>
    <dgm:cxn modelId="{C4C1007B-4011-44BD-A6BD-0E7FBAE57117}" type="presParOf" srcId="{B6F80ACB-B79C-4B25-9D2F-2F9309E01184}" destId="{5B06740B-D9CC-454C-96A8-1DED524EAD4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081B00-504E-4B57-A21C-1EFCD21CD964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DF7F041C-322E-4E46-979D-60B88A72BFDA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Emergency Training</a:t>
          </a:r>
        </a:p>
      </dgm:t>
    </dgm:pt>
    <dgm:pt modelId="{320E27A3-F0BB-42BC-89EC-D235A6E2FF25}" type="parTrans" cxnId="{74752BBA-7469-458C-827C-06854AB8E7D0}">
      <dgm:prSet/>
      <dgm:spPr/>
      <dgm:t>
        <a:bodyPr/>
        <a:lstStyle/>
        <a:p>
          <a:endParaRPr lang="en-US"/>
        </a:p>
      </dgm:t>
    </dgm:pt>
    <dgm:pt modelId="{B0B6ECBF-4ABA-4766-9E9B-4ECE0E14798B}" type="sibTrans" cxnId="{74752BBA-7469-458C-827C-06854AB8E7D0}">
      <dgm:prSet/>
      <dgm:spPr/>
      <dgm:t>
        <a:bodyPr/>
        <a:lstStyle/>
        <a:p>
          <a:endParaRPr lang="en-US"/>
        </a:p>
      </dgm:t>
    </dgm:pt>
    <dgm:pt modelId="{BA62621A-8443-41D8-88C5-01A320010951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Present</a:t>
          </a:r>
        </a:p>
      </dgm:t>
    </dgm:pt>
    <dgm:pt modelId="{335458B2-30D4-4C20-8345-AE0B95BF57D0}" type="parTrans" cxnId="{75762AC7-AFD7-414B-9A3F-9CC8751FAA54}">
      <dgm:prSet/>
      <dgm:spPr/>
      <dgm:t>
        <a:bodyPr/>
        <a:lstStyle/>
        <a:p>
          <a:endParaRPr lang="en-US"/>
        </a:p>
      </dgm:t>
    </dgm:pt>
    <dgm:pt modelId="{2F7C3A48-E8DB-401F-A534-3335587E0A12}" type="sibTrans" cxnId="{75762AC7-AFD7-414B-9A3F-9CC8751FAA54}">
      <dgm:prSet/>
      <dgm:spPr/>
      <dgm:t>
        <a:bodyPr/>
        <a:lstStyle/>
        <a:p>
          <a:endParaRPr lang="en-US"/>
        </a:p>
      </dgm:t>
    </dgm:pt>
    <dgm:pt modelId="{F8570C45-06E8-4B08-ACED-DBCF49049827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Future</a:t>
          </a:r>
        </a:p>
      </dgm:t>
    </dgm:pt>
    <dgm:pt modelId="{EF72D287-FD93-4A53-A93D-14B0BC4B6B18}" type="parTrans" cxnId="{A168D4A3-AEB2-4DEE-A1A5-90FFD4AD8642}">
      <dgm:prSet/>
      <dgm:spPr/>
      <dgm:t>
        <a:bodyPr/>
        <a:lstStyle/>
        <a:p>
          <a:endParaRPr lang="en-US"/>
        </a:p>
      </dgm:t>
    </dgm:pt>
    <dgm:pt modelId="{E08D290B-D383-47D7-BBCB-090D3946BA70}" type="sibTrans" cxnId="{A168D4A3-AEB2-4DEE-A1A5-90FFD4AD8642}">
      <dgm:prSet/>
      <dgm:spPr/>
      <dgm:t>
        <a:bodyPr/>
        <a:lstStyle/>
        <a:p>
          <a:endParaRPr lang="en-US"/>
        </a:p>
      </dgm:t>
    </dgm:pt>
    <dgm:pt modelId="{E490B45A-A0B6-4CA2-99C7-DFA43180757E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On-Going Training</a:t>
          </a:r>
        </a:p>
      </dgm:t>
    </dgm:pt>
    <dgm:pt modelId="{77DA96CF-426C-4D84-98ED-955FB0A57110}" type="parTrans" cxnId="{54595E01-7E6E-4550-A3D5-0287B3396FB2}">
      <dgm:prSet/>
      <dgm:spPr/>
      <dgm:t>
        <a:bodyPr/>
        <a:lstStyle/>
        <a:p>
          <a:endParaRPr lang="en-US"/>
        </a:p>
      </dgm:t>
    </dgm:pt>
    <dgm:pt modelId="{281A8D5E-B91B-43BA-8AD8-ACF441DF360A}" type="sibTrans" cxnId="{54595E01-7E6E-4550-A3D5-0287B3396FB2}">
      <dgm:prSet/>
      <dgm:spPr/>
      <dgm:t>
        <a:bodyPr/>
        <a:lstStyle/>
        <a:p>
          <a:endParaRPr lang="en-US"/>
        </a:p>
      </dgm:t>
    </dgm:pt>
    <dgm:pt modelId="{51A1E726-3014-4332-8B30-9436A4332CA0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TOC </a:t>
          </a:r>
          <a:r>
            <a:rPr lang="en-US" b="1">
              <a:solidFill>
                <a:schemeClr val="tx1"/>
              </a:solidFill>
              <a:latin typeface="Calibri Light" panose="020F0302020204030204"/>
            </a:rPr>
            <a:t>Redevelopment</a:t>
          </a:r>
          <a:endParaRPr lang="en-US" b="1">
            <a:solidFill>
              <a:schemeClr val="tx1"/>
            </a:solidFill>
          </a:endParaRPr>
        </a:p>
      </dgm:t>
    </dgm:pt>
    <dgm:pt modelId="{C2C147C7-B7A9-41B5-818A-1B29DFC48DAE}" type="parTrans" cxnId="{543DB1E4-303F-401B-A1A5-FD1271B624D5}">
      <dgm:prSet/>
      <dgm:spPr/>
      <dgm:t>
        <a:bodyPr/>
        <a:lstStyle/>
        <a:p>
          <a:endParaRPr lang="en-US"/>
        </a:p>
      </dgm:t>
    </dgm:pt>
    <dgm:pt modelId="{F2964DC0-E0F4-45C8-84BA-79059718C965}" type="sibTrans" cxnId="{543DB1E4-303F-401B-A1A5-FD1271B624D5}">
      <dgm:prSet/>
      <dgm:spPr/>
      <dgm:t>
        <a:bodyPr/>
        <a:lstStyle/>
        <a:p>
          <a:endParaRPr lang="en-US"/>
        </a:p>
      </dgm:t>
    </dgm:pt>
    <dgm:pt modelId="{8243168D-F43D-49A1-8371-F33FC0C0B0B4}">
      <dgm:prSet phldrT="[Text]"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March 11, 2020</a:t>
          </a:r>
        </a:p>
      </dgm:t>
    </dgm:pt>
    <dgm:pt modelId="{AFFD959B-DFF0-4710-93EF-251D4B7B4F36}" type="parTrans" cxnId="{66F4EAC4-B9E8-41DB-A75E-2B8EBD90A164}">
      <dgm:prSet/>
      <dgm:spPr/>
      <dgm:t>
        <a:bodyPr/>
        <a:lstStyle/>
        <a:p>
          <a:endParaRPr lang="en-US"/>
        </a:p>
      </dgm:t>
    </dgm:pt>
    <dgm:pt modelId="{13D26687-26EB-4452-B2B3-A7D90151BB43}" type="sibTrans" cxnId="{66F4EAC4-B9E8-41DB-A75E-2B8EBD90A164}">
      <dgm:prSet/>
      <dgm:spPr/>
      <dgm:t>
        <a:bodyPr/>
        <a:lstStyle/>
        <a:p>
          <a:endParaRPr lang="en-US"/>
        </a:p>
      </dgm:t>
    </dgm:pt>
    <dgm:pt modelId="{20BE83C8-32B7-4E67-8321-FEAE2F865733}">
      <dgm:prSet phldrT="[Text]"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Five Days</a:t>
          </a:r>
        </a:p>
      </dgm:t>
    </dgm:pt>
    <dgm:pt modelId="{1000CBF9-A830-4D88-B075-9B4EC6164C6C}" type="parTrans" cxnId="{2EAAE97D-140F-4FF2-8A91-7E710685101D}">
      <dgm:prSet/>
      <dgm:spPr/>
      <dgm:t>
        <a:bodyPr/>
        <a:lstStyle/>
        <a:p>
          <a:endParaRPr lang="en-US"/>
        </a:p>
      </dgm:t>
    </dgm:pt>
    <dgm:pt modelId="{7F983DBF-E1F2-4E68-9597-8DB95BE840F9}" type="sibTrans" cxnId="{2EAAE97D-140F-4FF2-8A91-7E710685101D}">
      <dgm:prSet/>
      <dgm:spPr/>
      <dgm:t>
        <a:bodyPr/>
        <a:lstStyle/>
        <a:p>
          <a:endParaRPr lang="en-US"/>
        </a:p>
      </dgm:t>
    </dgm:pt>
    <dgm:pt modelId="{ECA2673E-0879-4FF7-9D0E-88EC9F2C888C}">
      <dgm:prSet phldrT="[Text]"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80 hours</a:t>
          </a:r>
        </a:p>
      </dgm:t>
    </dgm:pt>
    <dgm:pt modelId="{AD696AC9-9B84-48B9-8B87-2B599750A594}" type="parTrans" cxnId="{6D5BD5C4-C4E6-4E9F-9D99-218C876F29F5}">
      <dgm:prSet/>
      <dgm:spPr/>
      <dgm:t>
        <a:bodyPr/>
        <a:lstStyle/>
        <a:p>
          <a:endParaRPr lang="en-US"/>
        </a:p>
      </dgm:t>
    </dgm:pt>
    <dgm:pt modelId="{A605CA4C-625A-4550-AA4F-6AFDCDC37D95}" type="sibTrans" cxnId="{6D5BD5C4-C4E6-4E9F-9D99-218C876F29F5}">
      <dgm:prSet/>
      <dgm:spPr/>
      <dgm:t>
        <a:bodyPr/>
        <a:lstStyle/>
        <a:p>
          <a:endParaRPr lang="en-US"/>
        </a:p>
      </dgm:t>
    </dgm:pt>
    <dgm:pt modelId="{6472D6D4-D333-437A-8EC6-2462464A5F72}">
      <dgm:prSet phldrT="[Text]"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291 Faculty trained</a:t>
          </a:r>
        </a:p>
      </dgm:t>
    </dgm:pt>
    <dgm:pt modelId="{728DC46E-8D5B-40E7-A426-FC13AEEA5142}" type="parTrans" cxnId="{95B2FDC4-0735-44CC-A1B1-9D03F075E00A}">
      <dgm:prSet/>
      <dgm:spPr/>
      <dgm:t>
        <a:bodyPr/>
        <a:lstStyle/>
        <a:p>
          <a:endParaRPr lang="en-US"/>
        </a:p>
      </dgm:t>
    </dgm:pt>
    <dgm:pt modelId="{3DB50823-158C-43EA-9373-683C13CA5EAC}" type="sibTrans" cxnId="{95B2FDC4-0735-44CC-A1B1-9D03F075E00A}">
      <dgm:prSet/>
      <dgm:spPr/>
      <dgm:t>
        <a:bodyPr/>
        <a:lstStyle/>
        <a:p>
          <a:endParaRPr lang="en-US"/>
        </a:p>
      </dgm:t>
    </dgm:pt>
    <dgm:pt modelId="{60EFBF6F-EFE8-4647-BFF9-749B89FE6B7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33 TOC cohorts</a:t>
          </a:r>
        </a:p>
      </dgm:t>
    </dgm:pt>
    <dgm:pt modelId="{7436035D-B663-48B5-B703-38FE522D7E08}" type="parTrans" cxnId="{EE9BE778-7591-4FC0-8DF2-69C811F9CDD1}">
      <dgm:prSet/>
      <dgm:spPr/>
      <dgm:t>
        <a:bodyPr/>
        <a:lstStyle/>
        <a:p>
          <a:endParaRPr lang="en-US"/>
        </a:p>
      </dgm:t>
    </dgm:pt>
    <dgm:pt modelId="{E081D255-524B-4779-A7A7-995036CC14A4}" type="sibTrans" cxnId="{EE9BE778-7591-4FC0-8DF2-69C811F9CDD1}">
      <dgm:prSet/>
      <dgm:spPr/>
      <dgm:t>
        <a:bodyPr/>
        <a:lstStyle/>
        <a:p>
          <a:endParaRPr lang="en-US"/>
        </a:p>
      </dgm:t>
    </dgm:pt>
    <dgm:pt modelId="{CD154614-AD23-4BAC-8B1A-1BB61B30405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55 Webinars</a:t>
          </a:r>
        </a:p>
      </dgm:t>
    </dgm:pt>
    <dgm:pt modelId="{ACB0AA78-35C4-410F-8DBC-323A1657641C}" type="parTrans" cxnId="{557C75B6-7BF1-4C2A-A794-848F96724642}">
      <dgm:prSet/>
      <dgm:spPr/>
      <dgm:t>
        <a:bodyPr/>
        <a:lstStyle/>
        <a:p>
          <a:endParaRPr lang="en-US"/>
        </a:p>
      </dgm:t>
    </dgm:pt>
    <dgm:pt modelId="{8F1B9BE2-81C3-47FC-9241-770A08E56E9C}" type="sibTrans" cxnId="{557C75B6-7BF1-4C2A-A794-848F96724642}">
      <dgm:prSet/>
      <dgm:spPr/>
      <dgm:t>
        <a:bodyPr/>
        <a:lstStyle/>
        <a:p>
          <a:endParaRPr lang="en-US"/>
        </a:p>
      </dgm:t>
    </dgm:pt>
    <dgm:pt modelId="{3581C114-044A-418E-BA6E-CBE7C7CF241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Countless individual training sessions</a:t>
          </a:r>
        </a:p>
      </dgm:t>
    </dgm:pt>
    <dgm:pt modelId="{EA242B0D-0F9A-4BB0-A6C6-1B604DDA3E1F}" type="parTrans" cxnId="{5E40FD55-7618-4AAE-95BB-871907DD9165}">
      <dgm:prSet/>
      <dgm:spPr/>
      <dgm:t>
        <a:bodyPr/>
        <a:lstStyle/>
        <a:p>
          <a:endParaRPr lang="en-US"/>
        </a:p>
      </dgm:t>
    </dgm:pt>
    <dgm:pt modelId="{79E3E276-93D1-4E0A-88DB-A35592F74853}" type="sibTrans" cxnId="{5E40FD55-7618-4AAE-95BB-871907DD9165}">
      <dgm:prSet/>
      <dgm:spPr/>
      <dgm:t>
        <a:bodyPr/>
        <a:lstStyle/>
        <a:p>
          <a:endParaRPr lang="en-US"/>
        </a:p>
      </dgm:t>
    </dgm:pt>
    <dgm:pt modelId="{895913C0-94D2-4FA2-83CE-33072648877A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alibri Light" panose="020F0302020204030204"/>
            </a:rPr>
            <a:t>280</a:t>
          </a:r>
          <a:r>
            <a:rPr lang="en-US">
              <a:solidFill>
                <a:schemeClr val="tx1"/>
              </a:solidFill>
            </a:rPr>
            <a:t> LC TOC Faculty</a:t>
          </a:r>
        </a:p>
      </dgm:t>
    </dgm:pt>
    <dgm:pt modelId="{F496D218-7A0D-4E0E-8977-797C751AD5E4}" type="parTrans" cxnId="{69E331DA-B6A0-4B23-A468-AF1BD4F4AB6C}">
      <dgm:prSet/>
      <dgm:spPr/>
      <dgm:t>
        <a:bodyPr/>
        <a:lstStyle/>
        <a:p>
          <a:endParaRPr lang="en-US"/>
        </a:p>
      </dgm:t>
    </dgm:pt>
    <dgm:pt modelId="{97FCCF48-535B-42E2-8564-300C5637BED4}" type="sibTrans" cxnId="{69E331DA-B6A0-4B23-A468-AF1BD4F4AB6C}">
      <dgm:prSet/>
      <dgm:spPr/>
      <dgm:t>
        <a:bodyPr/>
        <a:lstStyle/>
        <a:p>
          <a:endParaRPr lang="en-US"/>
        </a:p>
      </dgm:t>
    </dgm:pt>
    <dgm:pt modelId="{B5F19E98-6257-407C-B233-EB85399C0139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81 QM TOC Faculty</a:t>
          </a:r>
        </a:p>
      </dgm:t>
    </dgm:pt>
    <dgm:pt modelId="{C8090BCD-B6FE-4589-AEA5-8A9C2D368251}" type="parTrans" cxnId="{054ED3D7-0850-48A2-87B3-03393EB705D5}">
      <dgm:prSet/>
      <dgm:spPr/>
      <dgm:t>
        <a:bodyPr/>
        <a:lstStyle/>
        <a:p>
          <a:endParaRPr lang="en-US"/>
        </a:p>
      </dgm:t>
    </dgm:pt>
    <dgm:pt modelId="{EEA99430-0D0F-4E3F-8840-97C613DB7AD4}" type="sibTrans" cxnId="{054ED3D7-0850-48A2-87B3-03393EB705D5}">
      <dgm:prSet/>
      <dgm:spPr/>
      <dgm:t>
        <a:bodyPr/>
        <a:lstStyle/>
        <a:p>
          <a:endParaRPr lang="en-US"/>
        </a:p>
      </dgm:t>
    </dgm:pt>
    <dgm:pt modelId="{3148DFD6-0BCE-4571-A448-F8DBD8BED491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3 PRC</a:t>
          </a:r>
        </a:p>
      </dgm:t>
    </dgm:pt>
    <dgm:pt modelId="{B4AAA2C9-4DBD-48B5-AA1E-268B4D3CC3B6}" type="parTrans" cxnId="{ACC8FA13-F0EB-4D9E-BD4A-156BA41CB295}">
      <dgm:prSet/>
      <dgm:spPr/>
      <dgm:t>
        <a:bodyPr/>
        <a:lstStyle/>
        <a:p>
          <a:endParaRPr lang="en-US"/>
        </a:p>
      </dgm:t>
    </dgm:pt>
    <dgm:pt modelId="{B7D53445-10A6-4C65-9C16-D1DCD2FBC5C5}" type="sibTrans" cxnId="{ACC8FA13-F0EB-4D9E-BD4A-156BA41CB295}">
      <dgm:prSet/>
      <dgm:spPr/>
      <dgm:t>
        <a:bodyPr/>
        <a:lstStyle/>
        <a:p>
          <a:endParaRPr lang="en-US"/>
        </a:p>
      </dgm:t>
    </dgm:pt>
    <dgm:pt modelId="{A9F2698B-48A5-44F0-956F-F6740C67DF8C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Cohort 5 QM TOC</a:t>
          </a:r>
        </a:p>
      </dgm:t>
    </dgm:pt>
    <dgm:pt modelId="{EEA9B398-46BF-4963-B790-BA6D35A37BFB}" type="parTrans" cxnId="{D031CB7D-4AFF-4CF5-BE95-68FF4E001AF3}">
      <dgm:prSet/>
      <dgm:spPr/>
      <dgm:t>
        <a:bodyPr/>
        <a:lstStyle/>
        <a:p>
          <a:endParaRPr lang="en-US"/>
        </a:p>
      </dgm:t>
    </dgm:pt>
    <dgm:pt modelId="{9515DCF4-950D-47E4-9AF6-997EE794FBBB}" type="sibTrans" cxnId="{D031CB7D-4AFF-4CF5-BE95-68FF4E001AF3}">
      <dgm:prSet/>
      <dgm:spPr/>
      <dgm:t>
        <a:bodyPr/>
        <a:lstStyle/>
        <a:p>
          <a:endParaRPr lang="en-US"/>
        </a:p>
      </dgm:t>
    </dgm:pt>
    <dgm:pt modelId="{2F4703BB-1F25-4DE0-A80C-67D0A527E883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15 PRC</a:t>
          </a:r>
        </a:p>
      </dgm:t>
    </dgm:pt>
    <dgm:pt modelId="{A8E7FF96-869B-4473-BFB3-5CE6E5D16B65}" type="parTrans" cxnId="{88C864B7-045F-4994-9972-9CBF772A2977}">
      <dgm:prSet/>
      <dgm:spPr/>
      <dgm:t>
        <a:bodyPr/>
        <a:lstStyle/>
        <a:p>
          <a:endParaRPr lang="en-US"/>
        </a:p>
      </dgm:t>
    </dgm:pt>
    <dgm:pt modelId="{F7401927-E606-4240-B68F-6D9B80591374}" type="sibTrans" cxnId="{88C864B7-045F-4994-9972-9CBF772A2977}">
      <dgm:prSet/>
      <dgm:spPr/>
      <dgm:t>
        <a:bodyPr/>
        <a:lstStyle/>
        <a:p>
          <a:endParaRPr lang="en-US"/>
        </a:p>
      </dgm:t>
    </dgm:pt>
    <dgm:pt modelId="{69F6BCD9-9214-42F2-97E7-E6652C91B4DB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Phase 2 TOC</a:t>
          </a:r>
        </a:p>
      </dgm:t>
    </dgm:pt>
    <dgm:pt modelId="{15A05AFD-BD9A-489E-ABFD-D9B120C3B832}" type="parTrans" cxnId="{3BF6F4FC-2D15-4B1C-81F4-D301615F2990}">
      <dgm:prSet/>
      <dgm:spPr/>
      <dgm:t>
        <a:bodyPr/>
        <a:lstStyle/>
        <a:p>
          <a:endParaRPr lang="en-US"/>
        </a:p>
      </dgm:t>
    </dgm:pt>
    <dgm:pt modelId="{8B34A6FB-B8EF-43F6-A475-B2FD86052629}" type="sibTrans" cxnId="{3BF6F4FC-2D15-4B1C-81F4-D301615F2990}">
      <dgm:prSet/>
      <dgm:spPr/>
      <dgm:t>
        <a:bodyPr/>
        <a:lstStyle/>
        <a:p>
          <a:endParaRPr lang="en-US"/>
        </a:p>
      </dgm:t>
    </dgm:pt>
    <dgm:pt modelId="{DB9DC71A-DCEC-4D5B-9B01-E7A3D5F09F00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Ongoing PD</a:t>
          </a:r>
        </a:p>
      </dgm:t>
    </dgm:pt>
    <dgm:pt modelId="{2588138F-D267-4876-B6C6-779EE132AD95}" type="parTrans" cxnId="{0601E7EE-D027-4995-BC9E-0D39B8464DC4}">
      <dgm:prSet/>
      <dgm:spPr/>
      <dgm:t>
        <a:bodyPr/>
        <a:lstStyle/>
        <a:p>
          <a:endParaRPr lang="en-US"/>
        </a:p>
      </dgm:t>
    </dgm:pt>
    <dgm:pt modelId="{65A60B2A-A62F-4700-8C27-A674B23772A4}" type="sibTrans" cxnId="{0601E7EE-D027-4995-BC9E-0D39B8464DC4}">
      <dgm:prSet/>
      <dgm:spPr/>
      <dgm:t>
        <a:bodyPr/>
        <a:lstStyle/>
        <a:p>
          <a:endParaRPr lang="en-US"/>
        </a:p>
      </dgm:t>
    </dgm:pt>
    <dgm:pt modelId="{5DB56A01-E5FB-44CC-8D86-F064C819827C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 b="1">
              <a:latin typeface="Calibri Light" panose="020F0302020204030204"/>
            </a:rPr>
            <a:t>Course evaluation</a:t>
          </a:r>
        </a:p>
      </dgm:t>
    </dgm:pt>
    <dgm:pt modelId="{01E814C9-B54C-4EF0-80A7-687437D951FE}" type="parTrans" cxnId="{EAD3EFC1-DECF-46E9-872D-83D1BF3F92FA}">
      <dgm:prSet/>
      <dgm:spPr/>
    </dgm:pt>
    <dgm:pt modelId="{161640B3-B03B-48D0-9D7D-E92F955C69F2}" type="sibTrans" cxnId="{EAD3EFC1-DECF-46E9-872D-83D1BF3F92FA}">
      <dgm:prSet/>
      <dgm:spPr/>
    </dgm:pt>
    <dgm:pt modelId="{244C336D-E12A-4E70-8799-CB2D44F60CC3}">
      <dgm:prSet phldr="0"/>
      <dgm:spPr/>
      <dgm:t>
        <a:bodyPr/>
        <a:lstStyle/>
        <a:p>
          <a:pPr algn="l" rtl="0"/>
          <a:r>
            <a:rPr lang="en-US" b="0">
              <a:latin typeface="Calibri"/>
              <a:cs typeface="Calibri"/>
            </a:rPr>
            <a:t>Distance Education (DE) Committee Recommendations</a:t>
          </a:r>
          <a:endParaRPr lang="en-US" b="0"/>
        </a:p>
      </dgm:t>
    </dgm:pt>
    <dgm:pt modelId="{38CB1C90-C842-46BA-85F3-88F06DD9A344}" type="parTrans" cxnId="{54A95F5E-6A3F-4379-8362-7A2196A66665}">
      <dgm:prSet/>
      <dgm:spPr/>
    </dgm:pt>
    <dgm:pt modelId="{0F5D0860-8B5C-4D44-9572-05E167F88BCA}" type="sibTrans" cxnId="{54A95F5E-6A3F-4379-8362-7A2196A66665}">
      <dgm:prSet/>
      <dgm:spPr/>
    </dgm:pt>
    <dgm:pt modelId="{AA0DCAB3-19CD-4590-A775-8CDD4D852814}">
      <dgm:prSet phldr="0"/>
      <dgm:spPr/>
      <dgm:t>
        <a:bodyPr/>
        <a:lstStyle/>
        <a:p>
          <a:pPr algn="l" rtl="0"/>
          <a:r>
            <a:rPr lang="en-US" b="0"/>
            <a:t>Timeline Acceleration</a:t>
          </a:r>
        </a:p>
      </dgm:t>
    </dgm:pt>
    <dgm:pt modelId="{F72BF457-3493-4AD8-8BE3-9A1FA9A60018}" type="parTrans" cxnId="{42C88443-5211-48AA-8163-36C264FA4A8A}">
      <dgm:prSet/>
      <dgm:spPr/>
    </dgm:pt>
    <dgm:pt modelId="{211062AB-3B24-4BD6-947B-AC070512878C}" type="sibTrans" cxnId="{42C88443-5211-48AA-8163-36C264FA4A8A}">
      <dgm:prSet/>
      <dgm:spPr/>
    </dgm:pt>
    <dgm:pt modelId="{08BCA1EC-4757-43B8-8E2A-E2B832900DE1}">
      <dgm:prSet phldr="0"/>
      <dgm:spPr/>
      <dgm:t>
        <a:bodyPr/>
        <a:lstStyle/>
        <a:p>
          <a:r>
            <a:rPr lang="en-US" b="0"/>
            <a:t>Adaptation for a Variety of Learners</a:t>
          </a:r>
        </a:p>
      </dgm:t>
    </dgm:pt>
    <dgm:pt modelId="{10861F0C-C4DF-4270-BAC4-7F2F6B3A4133}" type="parTrans" cxnId="{033E485A-63D7-4C2D-9DD8-373CCF13A97D}">
      <dgm:prSet/>
      <dgm:spPr/>
    </dgm:pt>
    <dgm:pt modelId="{0C3898D2-EB01-4AB4-AE4E-CCF17A393664}" type="sibTrans" cxnId="{033E485A-63D7-4C2D-9DD8-373CCF13A97D}">
      <dgm:prSet/>
      <dgm:spPr/>
    </dgm:pt>
    <dgm:pt modelId="{4AD6F275-6184-4A7F-8092-FDE5995688AD}" type="pres">
      <dgm:prSet presAssocID="{D1081B00-504E-4B57-A21C-1EFCD21CD964}" presName="Name0" presStyleCnt="0">
        <dgm:presLayoutVars>
          <dgm:dir/>
          <dgm:animLvl val="lvl"/>
          <dgm:resizeHandles val="exact"/>
        </dgm:presLayoutVars>
      </dgm:prSet>
      <dgm:spPr/>
    </dgm:pt>
    <dgm:pt modelId="{230D9ED0-0EE0-447B-9A66-7F6A61B78F59}" type="pres">
      <dgm:prSet presAssocID="{DF7F041C-322E-4E46-979D-60B88A72BFDA}" presName="composite" presStyleCnt="0"/>
      <dgm:spPr/>
    </dgm:pt>
    <dgm:pt modelId="{10D9478D-165D-493B-8C5A-45FF7D8980D4}" type="pres">
      <dgm:prSet presAssocID="{DF7F041C-322E-4E46-979D-60B88A72BFDA}" presName="parTx" presStyleLbl="node1" presStyleIdx="0" presStyleCnt="5" custScaleY="104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CF33B-EC60-4A96-A346-ED797D368EDF}" type="pres">
      <dgm:prSet presAssocID="{DF7F041C-322E-4E46-979D-60B88A72BFDA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2205E-0208-4B93-9805-324672BE52EC}" type="pres">
      <dgm:prSet presAssocID="{B0B6ECBF-4ABA-4766-9E9B-4ECE0E14798B}" presName="space" presStyleCnt="0"/>
      <dgm:spPr/>
    </dgm:pt>
    <dgm:pt modelId="{79E02F89-787F-40F9-B619-12D39ECC8EAE}" type="pres">
      <dgm:prSet presAssocID="{51A1E726-3014-4332-8B30-9436A4332CA0}" presName="composite" presStyleCnt="0"/>
      <dgm:spPr/>
    </dgm:pt>
    <dgm:pt modelId="{BD833483-0FA5-49A5-B01D-BF84AB0511E7}" type="pres">
      <dgm:prSet presAssocID="{51A1E726-3014-4332-8B30-9436A4332CA0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C61BD-1ECA-4A35-BFFD-D946D0D4F476}" type="pres">
      <dgm:prSet presAssocID="{51A1E726-3014-4332-8B30-9436A4332CA0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A1E91-4214-4FED-ADEC-608647F601D8}" type="pres">
      <dgm:prSet presAssocID="{F2964DC0-E0F4-45C8-84BA-79059718C965}" presName="space" presStyleCnt="0"/>
      <dgm:spPr/>
    </dgm:pt>
    <dgm:pt modelId="{D2166169-3469-463D-A4A2-B357DCDA0BA2}" type="pres">
      <dgm:prSet presAssocID="{E490B45A-A0B6-4CA2-99C7-DFA43180757E}" presName="composite" presStyleCnt="0"/>
      <dgm:spPr/>
    </dgm:pt>
    <dgm:pt modelId="{3BD650D5-20DC-4094-A7A8-0FC88FB6994F}" type="pres">
      <dgm:prSet presAssocID="{E490B45A-A0B6-4CA2-99C7-DFA43180757E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52EE9-0F0A-42A6-8760-44DA014E51FE}" type="pres">
      <dgm:prSet presAssocID="{E490B45A-A0B6-4CA2-99C7-DFA43180757E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44D72-0CA6-4BD3-9CA9-17787553EF08}" type="pres">
      <dgm:prSet presAssocID="{281A8D5E-B91B-43BA-8AD8-ACF441DF360A}" presName="space" presStyleCnt="0"/>
      <dgm:spPr/>
    </dgm:pt>
    <dgm:pt modelId="{2C984F7E-3E60-420C-8871-C05A46ACB73D}" type="pres">
      <dgm:prSet presAssocID="{BA62621A-8443-41D8-88C5-01A320010951}" presName="composite" presStyleCnt="0"/>
      <dgm:spPr/>
    </dgm:pt>
    <dgm:pt modelId="{E862DDB6-B58C-4249-B95D-0484D9176F12}" type="pres">
      <dgm:prSet presAssocID="{BA62621A-8443-41D8-88C5-01A320010951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DE6C9-B4F6-4C08-9923-21DEAB6744DF}" type="pres">
      <dgm:prSet presAssocID="{BA62621A-8443-41D8-88C5-01A320010951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034F9-865B-4CBE-8B3A-A67426AAA76E}" type="pres">
      <dgm:prSet presAssocID="{2F7C3A48-E8DB-401F-A534-3335587E0A12}" presName="space" presStyleCnt="0"/>
      <dgm:spPr/>
    </dgm:pt>
    <dgm:pt modelId="{1CC9D596-089F-4C41-9B28-CBC9372A03F4}" type="pres">
      <dgm:prSet presAssocID="{F8570C45-06E8-4B08-ACED-DBCF49049827}" presName="composite" presStyleCnt="0"/>
      <dgm:spPr/>
    </dgm:pt>
    <dgm:pt modelId="{2B8BEC3A-ABA6-4657-9641-EC8C0EEA6DC5}" type="pres">
      <dgm:prSet presAssocID="{F8570C45-06E8-4B08-ACED-DBCF49049827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149A8-C1F0-4D44-8E08-4D451571BAD5}" type="pres">
      <dgm:prSet presAssocID="{F8570C45-06E8-4B08-ACED-DBCF49049827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1AF46-56D7-4833-9F16-E819D8A676C1}" type="presOf" srcId="{AA0DCAB3-19CD-4590-A775-8CDD4D852814}" destId="{3E9C61BD-1ECA-4A35-BFFD-D946D0D4F476}" srcOrd="0" destOrd="1" presId="urn:microsoft.com/office/officeart/2005/8/layout/chevron1"/>
    <dgm:cxn modelId="{C221C5CB-747C-4C1E-8785-798A08AAF6C0}" type="presOf" srcId="{6472D6D4-D333-437A-8EC6-2462464A5F72}" destId="{0B7CF33B-EC60-4A96-A346-ED797D368EDF}" srcOrd="0" destOrd="3" presId="urn:microsoft.com/office/officeart/2005/8/layout/chevron1"/>
    <dgm:cxn modelId="{AFCC11F4-1834-4251-8CB7-6F44E6E355AA}" type="presOf" srcId="{60EFBF6F-EFE8-4647-BFF9-749B89FE6B73}" destId="{12252EE9-0F0A-42A6-8760-44DA014E51FE}" srcOrd="0" destOrd="0" presId="urn:microsoft.com/office/officeart/2005/8/layout/chevron1"/>
    <dgm:cxn modelId="{02213E5C-3971-491E-B840-509849AE25B4}" type="presOf" srcId="{ECA2673E-0879-4FF7-9D0E-88EC9F2C888C}" destId="{0B7CF33B-EC60-4A96-A346-ED797D368EDF}" srcOrd="0" destOrd="2" presId="urn:microsoft.com/office/officeart/2005/8/layout/chevron1"/>
    <dgm:cxn modelId="{C0F8C0EF-DFD7-48A7-9A24-CD78F45C53B6}" type="presOf" srcId="{5DB56A01-E5FB-44CC-8D86-F064C819827C}" destId="{866149A8-C1F0-4D44-8E08-4D451571BAD5}" srcOrd="0" destOrd="4" presId="urn:microsoft.com/office/officeart/2005/8/layout/chevron1"/>
    <dgm:cxn modelId="{88C864B7-045F-4994-9972-9CBF772A2977}" srcId="{F8570C45-06E8-4B08-ACED-DBCF49049827}" destId="{2F4703BB-1F25-4DE0-A80C-67D0A527E883}" srcOrd="1" destOrd="0" parTransId="{A8E7FF96-869B-4473-BFB3-5CE6E5D16B65}" sibTransId="{F7401927-E606-4240-B68F-6D9B80591374}"/>
    <dgm:cxn modelId="{51A3B035-8D82-4C2F-B6B2-248DBBC16235}" type="presOf" srcId="{8243168D-F43D-49A1-8371-F33FC0C0B0B4}" destId="{0B7CF33B-EC60-4A96-A346-ED797D368EDF}" srcOrd="0" destOrd="0" presId="urn:microsoft.com/office/officeart/2005/8/layout/chevron1"/>
    <dgm:cxn modelId="{2EAAE97D-140F-4FF2-8A91-7E710685101D}" srcId="{DF7F041C-322E-4E46-979D-60B88A72BFDA}" destId="{20BE83C8-32B7-4E67-8321-FEAE2F865733}" srcOrd="1" destOrd="0" parTransId="{1000CBF9-A830-4D88-B075-9B4EC6164C6C}" sibTransId="{7F983DBF-E1F2-4E68-9597-8DB95BE840F9}"/>
    <dgm:cxn modelId="{74752BBA-7469-458C-827C-06854AB8E7D0}" srcId="{D1081B00-504E-4B57-A21C-1EFCD21CD964}" destId="{DF7F041C-322E-4E46-979D-60B88A72BFDA}" srcOrd="0" destOrd="0" parTransId="{320E27A3-F0BB-42BC-89EC-D235A6E2FF25}" sibTransId="{B0B6ECBF-4ABA-4766-9E9B-4ECE0E14798B}"/>
    <dgm:cxn modelId="{D031CB7D-4AFF-4CF5-BE95-68FF4E001AF3}" srcId="{F8570C45-06E8-4B08-ACED-DBCF49049827}" destId="{A9F2698B-48A5-44F0-956F-F6740C67DF8C}" srcOrd="0" destOrd="0" parTransId="{EEA9B398-46BF-4963-B790-BA6D35A37BFB}" sibTransId="{9515DCF4-950D-47E4-9AF6-997EE794FBBB}"/>
    <dgm:cxn modelId="{66F4EAC4-B9E8-41DB-A75E-2B8EBD90A164}" srcId="{DF7F041C-322E-4E46-979D-60B88A72BFDA}" destId="{8243168D-F43D-49A1-8371-F33FC0C0B0B4}" srcOrd="0" destOrd="0" parTransId="{AFFD959B-DFF0-4710-93EF-251D4B7B4F36}" sibTransId="{13D26687-26EB-4452-B2B3-A7D90151BB43}"/>
    <dgm:cxn modelId="{F74C93D8-0C58-44B0-BFFA-8323D34AF8C2}" type="presOf" srcId="{D1081B00-504E-4B57-A21C-1EFCD21CD964}" destId="{4AD6F275-6184-4A7F-8092-FDE5995688AD}" srcOrd="0" destOrd="0" presId="urn:microsoft.com/office/officeart/2005/8/layout/chevron1"/>
    <dgm:cxn modelId="{ACC8FA13-F0EB-4D9E-BD4A-156BA41CB295}" srcId="{BA62621A-8443-41D8-88C5-01A320010951}" destId="{3148DFD6-0BCE-4571-A448-F8DBD8BED491}" srcOrd="2" destOrd="0" parTransId="{B4AAA2C9-4DBD-48B5-AA1E-268B4D3CC3B6}" sibTransId="{B7D53445-10A6-4C65-9C16-D1DCD2FBC5C5}"/>
    <dgm:cxn modelId="{96F1B2A9-C24D-4340-AFE5-387477F16806}" type="presOf" srcId="{3148DFD6-0BCE-4571-A448-F8DBD8BED491}" destId="{3F7DE6C9-B4F6-4C08-9923-21DEAB6744DF}" srcOrd="0" destOrd="2" presId="urn:microsoft.com/office/officeart/2005/8/layout/chevron1"/>
    <dgm:cxn modelId="{3ED2AC80-1930-44E9-9AC9-83F764099851}" type="presOf" srcId="{895913C0-94D2-4FA2-83CE-33072648877A}" destId="{3F7DE6C9-B4F6-4C08-9923-21DEAB6744DF}" srcOrd="0" destOrd="0" presId="urn:microsoft.com/office/officeart/2005/8/layout/chevron1"/>
    <dgm:cxn modelId="{9F41AEDE-AD06-4F91-9087-9B7A432AAF42}" type="presOf" srcId="{3581C114-044A-418E-BA6E-CBE7C7CF2418}" destId="{12252EE9-0F0A-42A6-8760-44DA014E51FE}" srcOrd="0" destOrd="2" presId="urn:microsoft.com/office/officeart/2005/8/layout/chevron1"/>
    <dgm:cxn modelId="{B5C56A3F-F594-4C86-931C-7D54A80513C8}" type="presOf" srcId="{E490B45A-A0B6-4CA2-99C7-DFA43180757E}" destId="{3BD650D5-20DC-4094-A7A8-0FC88FB6994F}" srcOrd="0" destOrd="0" presId="urn:microsoft.com/office/officeart/2005/8/layout/chevron1"/>
    <dgm:cxn modelId="{9A44D9C3-7BC1-4BF2-A11D-1D840999F023}" type="presOf" srcId="{CD154614-AD23-4BAC-8B1A-1BB61B304053}" destId="{12252EE9-0F0A-42A6-8760-44DA014E51FE}" srcOrd="0" destOrd="1" presId="urn:microsoft.com/office/officeart/2005/8/layout/chevron1"/>
    <dgm:cxn modelId="{F2CFE23C-EC71-47E2-A1C6-862CB3E63D2C}" type="presOf" srcId="{DF7F041C-322E-4E46-979D-60B88A72BFDA}" destId="{10D9478D-165D-493B-8C5A-45FF7D8980D4}" srcOrd="0" destOrd="0" presId="urn:microsoft.com/office/officeart/2005/8/layout/chevron1"/>
    <dgm:cxn modelId="{EAD3EFC1-DECF-46E9-872D-83D1BF3F92FA}" srcId="{F8570C45-06E8-4B08-ACED-DBCF49049827}" destId="{5DB56A01-E5FB-44CC-8D86-F064C819827C}" srcOrd="4" destOrd="0" parTransId="{01E814C9-B54C-4EF0-80A7-687437D951FE}" sibTransId="{161640B3-B03B-48D0-9D7D-E92F955C69F2}"/>
    <dgm:cxn modelId="{540B3F52-C1B7-43F5-9A92-3745F93D0E87}" type="presOf" srcId="{B5F19E98-6257-407C-B233-EB85399C0139}" destId="{3F7DE6C9-B4F6-4C08-9923-21DEAB6744DF}" srcOrd="0" destOrd="1" presId="urn:microsoft.com/office/officeart/2005/8/layout/chevron1"/>
    <dgm:cxn modelId="{033E485A-63D7-4C2D-9DD8-373CCF13A97D}" srcId="{51A1E726-3014-4332-8B30-9436A4332CA0}" destId="{08BCA1EC-4757-43B8-8E2A-E2B832900DE1}" srcOrd="2" destOrd="0" parTransId="{10861F0C-C4DF-4270-BAC4-7F2F6B3A4133}" sibTransId="{0C3898D2-EB01-4AB4-AE4E-CCF17A393664}"/>
    <dgm:cxn modelId="{A168D4A3-AEB2-4DEE-A1A5-90FFD4AD8642}" srcId="{D1081B00-504E-4B57-A21C-1EFCD21CD964}" destId="{F8570C45-06E8-4B08-ACED-DBCF49049827}" srcOrd="4" destOrd="0" parTransId="{EF72D287-FD93-4A53-A93D-14B0BC4B6B18}" sibTransId="{E08D290B-D383-47D7-BBCB-090D3946BA70}"/>
    <dgm:cxn modelId="{6D5BD5C4-C4E6-4E9F-9D99-218C876F29F5}" srcId="{DF7F041C-322E-4E46-979D-60B88A72BFDA}" destId="{ECA2673E-0879-4FF7-9D0E-88EC9F2C888C}" srcOrd="2" destOrd="0" parTransId="{AD696AC9-9B84-48B9-8B87-2B599750A594}" sibTransId="{A605CA4C-625A-4550-AA4F-6AFDCDC37D95}"/>
    <dgm:cxn modelId="{0E78F80C-6C88-4661-BD82-5CBA3AFD291C}" type="presOf" srcId="{244C336D-E12A-4E70-8799-CB2D44F60CC3}" destId="{3E9C61BD-1ECA-4A35-BFFD-D946D0D4F476}" srcOrd="0" destOrd="0" presId="urn:microsoft.com/office/officeart/2005/8/layout/chevron1"/>
    <dgm:cxn modelId="{E9811703-B244-434B-8199-6BB9CBF4B695}" type="presOf" srcId="{20BE83C8-32B7-4E67-8321-FEAE2F865733}" destId="{0B7CF33B-EC60-4A96-A346-ED797D368EDF}" srcOrd="0" destOrd="1" presId="urn:microsoft.com/office/officeart/2005/8/layout/chevron1"/>
    <dgm:cxn modelId="{156B3A12-8E68-4D9F-9627-E4D67D424741}" type="presOf" srcId="{08BCA1EC-4757-43B8-8E2A-E2B832900DE1}" destId="{3E9C61BD-1ECA-4A35-BFFD-D946D0D4F476}" srcOrd="0" destOrd="2" presId="urn:microsoft.com/office/officeart/2005/8/layout/chevron1"/>
    <dgm:cxn modelId="{85BCD3B8-089E-43D9-A7FF-E8E7AE927A7F}" type="presOf" srcId="{F8570C45-06E8-4B08-ACED-DBCF49049827}" destId="{2B8BEC3A-ABA6-4657-9641-EC8C0EEA6DC5}" srcOrd="0" destOrd="0" presId="urn:microsoft.com/office/officeart/2005/8/layout/chevron1"/>
    <dgm:cxn modelId="{FD4160F7-9796-4DD9-8CA5-7242E985BFAF}" type="presOf" srcId="{2F4703BB-1F25-4DE0-A80C-67D0A527E883}" destId="{866149A8-C1F0-4D44-8E08-4D451571BAD5}" srcOrd="0" destOrd="1" presId="urn:microsoft.com/office/officeart/2005/8/layout/chevron1"/>
    <dgm:cxn modelId="{54595E01-7E6E-4550-A3D5-0287B3396FB2}" srcId="{D1081B00-504E-4B57-A21C-1EFCD21CD964}" destId="{E490B45A-A0B6-4CA2-99C7-DFA43180757E}" srcOrd="2" destOrd="0" parTransId="{77DA96CF-426C-4D84-98ED-955FB0A57110}" sibTransId="{281A8D5E-B91B-43BA-8AD8-ACF441DF360A}"/>
    <dgm:cxn modelId="{152C86E0-C0BD-4F28-8378-9AC6589ABB22}" type="presOf" srcId="{BA62621A-8443-41D8-88C5-01A320010951}" destId="{E862DDB6-B58C-4249-B95D-0484D9176F12}" srcOrd="0" destOrd="0" presId="urn:microsoft.com/office/officeart/2005/8/layout/chevron1"/>
    <dgm:cxn modelId="{69E331DA-B6A0-4B23-A468-AF1BD4F4AB6C}" srcId="{BA62621A-8443-41D8-88C5-01A320010951}" destId="{895913C0-94D2-4FA2-83CE-33072648877A}" srcOrd="0" destOrd="0" parTransId="{F496D218-7A0D-4E0E-8977-797C751AD5E4}" sibTransId="{97FCCF48-535B-42E2-8564-300C5637BED4}"/>
    <dgm:cxn modelId="{42C88443-5211-48AA-8163-36C264FA4A8A}" srcId="{51A1E726-3014-4332-8B30-9436A4332CA0}" destId="{AA0DCAB3-19CD-4590-A775-8CDD4D852814}" srcOrd="1" destOrd="0" parTransId="{F72BF457-3493-4AD8-8BE3-9A1FA9A60018}" sibTransId="{211062AB-3B24-4BD6-947B-AC070512878C}"/>
    <dgm:cxn modelId="{054ED3D7-0850-48A2-87B3-03393EB705D5}" srcId="{BA62621A-8443-41D8-88C5-01A320010951}" destId="{B5F19E98-6257-407C-B233-EB85399C0139}" srcOrd="1" destOrd="0" parTransId="{C8090BCD-B6FE-4589-AEA5-8A9C2D368251}" sibTransId="{EEA99430-0D0F-4E3F-8840-97C613DB7AD4}"/>
    <dgm:cxn modelId="{543DB1E4-303F-401B-A1A5-FD1271B624D5}" srcId="{D1081B00-504E-4B57-A21C-1EFCD21CD964}" destId="{51A1E726-3014-4332-8B30-9436A4332CA0}" srcOrd="1" destOrd="0" parTransId="{C2C147C7-B7A9-41B5-818A-1B29DFC48DAE}" sibTransId="{F2964DC0-E0F4-45C8-84BA-79059718C965}"/>
    <dgm:cxn modelId="{75762AC7-AFD7-414B-9A3F-9CC8751FAA54}" srcId="{D1081B00-504E-4B57-A21C-1EFCD21CD964}" destId="{BA62621A-8443-41D8-88C5-01A320010951}" srcOrd="3" destOrd="0" parTransId="{335458B2-30D4-4C20-8345-AE0B95BF57D0}" sibTransId="{2F7C3A48-E8DB-401F-A534-3335587E0A12}"/>
    <dgm:cxn modelId="{557C75B6-7BF1-4C2A-A794-848F96724642}" srcId="{E490B45A-A0B6-4CA2-99C7-DFA43180757E}" destId="{CD154614-AD23-4BAC-8B1A-1BB61B304053}" srcOrd="1" destOrd="0" parTransId="{ACB0AA78-35C4-410F-8DBC-323A1657641C}" sibTransId="{8F1B9BE2-81C3-47FC-9241-770A08E56E9C}"/>
    <dgm:cxn modelId="{ACACCB5A-742B-4744-A629-EEE0E3CD8A5E}" type="presOf" srcId="{69F6BCD9-9214-42F2-97E7-E6652C91B4DB}" destId="{866149A8-C1F0-4D44-8E08-4D451571BAD5}" srcOrd="0" destOrd="2" presId="urn:microsoft.com/office/officeart/2005/8/layout/chevron1"/>
    <dgm:cxn modelId="{54A95F5E-6A3F-4379-8362-7A2196A66665}" srcId="{51A1E726-3014-4332-8B30-9436A4332CA0}" destId="{244C336D-E12A-4E70-8799-CB2D44F60CC3}" srcOrd="0" destOrd="0" parTransId="{38CB1C90-C842-46BA-85F3-88F06DD9A344}" sibTransId="{0F5D0860-8B5C-4D44-9572-05E167F88BCA}"/>
    <dgm:cxn modelId="{0601E7EE-D027-4995-BC9E-0D39B8464DC4}" srcId="{F8570C45-06E8-4B08-ACED-DBCF49049827}" destId="{DB9DC71A-DCEC-4D5B-9B01-E7A3D5F09F00}" srcOrd="3" destOrd="0" parTransId="{2588138F-D267-4876-B6C6-779EE132AD95}" sibTransId="{65A60B2A-A62F-4700-8C27-A674B23772A4}"/>
    <dgm:cxn modelId="{47692C92-5042-4E7A-BBA9-83484F5514F9}" type="presOf" srcId="{51A1E726-3014-4332-8B30-9436A4332CA0}" destId="{BD833483-0FA5-49A5-B01D-BF84AB0511E7}" srcOrd="0" destOrd="0" presId="urn:microsoft.com/office/officeart/2005/8/layout/chevron1"/>
    <dgm:cxn modelId="{5E40FD55-7618-4AAE-95BB-871907DD9165}" srcId="{E490B45A-A0B6-4CA2-99C7-DFA43180757E}" destId="{3581C114-044A-418E-BA6E-CBE7C7CF2418}" srcOrd="2" destOrd="0" parTransId="{EA242B0D-0F9A-4BB0-A6C6-1B604DDA3E1F}" sibTransId="{79E3E276-93D1-4E0A-88DB-A35592F74853}"/>
    <dgm:cxn modelId="{3B02061F-4810-44D2-8D3A-E615DE58C521}" type="presOf" srcId="{DB9DC71A-DCEC-4D5B-9B01-E7A3D5F09F00}" destId="{866149A8-C1F0-4D44-8E08-4D451571BAD5}" srcOrd="0" destOrd="3" presId="urn:microsoft.com/office/officeart/2005/8/layout/chevron1"/>
    <dgm:cxn modelId="{451986BF-767D-4124-B7EB-BC58152520C8}" type="presOf" srcId="{A9F2698B-48A5-44F0-956F-F6740C67DF8C}" destId="{866149A8-C1F0-4D44-8E08-4D451571BAD5}" srcOrd="0" destOrd="0" presId="urn:microsoft.com/office/officeart/2005/8/layout/chevron1"/>
    <dgm:cxn modelId="{95B2FDC4-0735-44CC-A1B1-9D03F075E00A}" srcId="{DF7F041C-322E-4E46-979D-60B88A72BFDA}" destId="{6472D6D4-D333-437A-8EC6-2462464A5F72}" srcOrd="3" destOrd="0" parTransId="{728DC46E-8D5B-40E7-A426-FC13AEEA5142}" sibTransId="{3DB50823-158C-43EA-9373-683C13CA5EAC}"/>
    <dgm:cxn modelId="{3BF6F4FC-2D15-4B1C-81F4-D301615F2990}" srcId="{F8570C45-06E8-4B08-ACED-DBCF49049827}" destId="{69F6BCD9-9214-42F2-97E7-E6652C91B4DB}" srcOrd="2" destOrd="0" parTransId="{15A05AFD-BD9A-489E-ABFD-D9B120C3B832}" sibTransId="{8B34A6FB-B8EF-43F6-A475-B2FD86052629}"/>
    <dgm:cxn modelId="{EE9BE778-7591-4FC0-8DF2-69C811F9CDD1}" srcId="{E490B45A-A0B6-4CA2-99C7-DFA43180757E}" destId="{60EFBF6F-EFE8-4647-BFF9-749B89FE6B73}" srcOrd="0" destOrd="0" parTransId="{7436035D-B663-48B5-B703-38FE522D7E08}" sibTransId="{E081D255-524B-4779-A7A7-995036CC14A4}"/>
    <dgm:cxn modelId="{43974537-A807-4454-B0CF-7499A85DE621}" type="presParOf" srcId="{4AD6F275-6184-4A7F-8092-FDE5995688AD}" destId="{230D9ED0-0EE0-447B-9A66-7F6A61B78F59}" srcOrd="0" destOrd="0" presId="urn:microsoft.com/office/officeart/2005/8/layout/chevron1"/>
    <dgm:cxn modelId="{38637B9B-61F3-4550-A4C1-F5C6896DCD0C}" type="presParOf" srcId="{230D9ED0-0EE0-447B-9A66-7F6A61B78F59}" destId="{10D9478D-165D-493B-8C5A-45FF7D8980D4}" srcOrd="0" destOrd="0" presId="urn:microsoft.com/office/officeart/2005/8/layout/chevron1"/>
    <dgm:cxn modelId="{D9CE4469-0C1C-4341-B296-8E0A78B83A2C}" type="presParOf" srcId="{230D9ED0-0EE0-447B-9A66-7F6A61B78F59}" destId="{0B7CF33B-EC60-4A96-A346-ED797D368EDF}" srcOrd="1" destOrd="0" presId="urn:microsoft.com/office/officeart/2005/8/layout/chevron1"/>
    <dgm:cxn modelId="{2E191E3E-CE25-4F8B-B159-AB86B5D1FE0D}" type="presParOf" srcId="{4AD6F275-6184-4A7F-8092-FDE5995688AD}" destId="{60D2205E-0208-4B93-9805-324672BE52EC}" srcOrd="1" destOrd="0" presId="urn:microsoft.com/office/officeart/2005/8/layout/chevron1"/>
    <dgm:cxn modelId="{5FAE4917-2C1F-44AD-A932-706502BE8271}" type="presParOf" srcId="{4AD6F275-6184-4A7F-8092-FDE5995688AD}" destId="{79E02F89-787F-40F9-B619-12D39ECC8EAE}" srcOrd="2" destOrd="0" presId="urn:microsoft.com/office/officeart/2005/8/layout/chevron1"/>
    <dgm:cxn modelId="{F69ACE13-F0A1-42F7-962E-D5B91BE983DD}" type="presParOf" srcId="{79E02F89-787F-40F9-B619-12D39ECC8EAE}" destId="{BD833483-0FA5-49A5-B01D-BF84AB0511E7}" srcOrd="0" destOrd="0" presId="urn:microsoft.com/office/officeart/2005/8/layout/chevron1"/>
    <dgm:cxn modelId="{8341FED1-EB5D-4D82-8328-437E4AA79F9A}" type="presParOf" srcId="{79E02F89-787F-40F9-B619-12D39ECC8EAE}" destId="{3E9C61BD-1ECA-4A35-BFFD-D946D0D4F476}" srcOrd="1" destOrd="0" presId="urn:microsoft.com/office/officeart/2005/8/layout/chevron1"/>
    <dgm:cxn modelId="{9A062324-F567-464E-AA03-DFCEBF6CE3D0}" type="presParOf" srcId="{4AD6F275-6184-4A7F-8092-FDE5995688AD}" destId="{4E1A1E91-4214-4FED-ADEC-608647F601D8}" srcOrd="3" destOrd="0" presId="urn:microsoft.com/office/officeart/2005/8/layout/chevron1"/>
    <dgm:cxn modelId="{AC70CFBE-8DE4-4E6F-8FF7-A0A30C1B5478}" type="presParOf" srcId="{4AD6F275-6184-4A7F-8092-FDE5995688AD}" destId="{D2166169-3469-463D-A4A2-B357DCDA0BA2}" srcOrd="4" destOrd="0" presId="urn:microsoft.com/office/officeart/2005/8/layout/chevron1"/>
    <dgm:cxn modelId="{8FD9F3D8-9A2C-4F6C-9D28-ADFC6BD41BA1}" type="presParOf" srcId="{D2166169-3469-463D-A4A2-B357DCDA0BA2}" destId="{3BD650D5-20DC-4094-A7A8-0FC88FB6994F}" srcOrd="0" destOrd="0" presId="urn:microsoft.com/office/officeart/2005/8/layout/chevron1"/>
    <dgm:cxn modelId="{E99384A7-F865-4CE5-AB2D-F17E5A9CA1F8}" type="presParOf" srcId="{D2166169-3469-463D-A4A2-B357DCDA0BA2}" destId="{12252EE9-0F0A-42A6-8760-44DA014E51FE}" srcOrd="1" destOrd="0" presId="urn:microsoft.com/office/officeart/2005/8/layout/chevron1"/>
    <dgm:cxn modelId="{4BD3722A-C52A-4257-82D0-6B24E66E0FEC}" type="presParOf" srcId="{4AD6F275-6184-4A7F-8092-FDE5995688AD}" destId="{9B144D72-0CA6-4BD3-9CA9-17787553EF08}" srcOrd="5" destOrd="0" presId="urn:microsoft.com/office/officeart/2005/8/layout/chevron1"/>
    <dgm:cxn modelId="{9670D6C8-4DD0-46C8-97C9-345F7CA2384B}" type="presParOf" srcId="{4AD6F275-6184-4A7F-8092-FDE5995688AD}" destId="{2C984F7E-3E60-420C-8871-C05A46ACB73D}" srcOrd="6" destOrd="0" presId="urn:microsoft.com/office/officeart/2005/8/layout/chevron1"/>
    <dgm:cxn modelId="{12C42C66-AA14-458E-A74E-2D374FA51A14}" type="presParOf" srcId="{2C984F7E-3E60-420C-8871-C05A46ACB73D}" destId="{E862DDB6-B58C-4249-B95D-0484D9176F12}" srcOrd="0" destOrd="0" presId="urn:microsoft.com/office/officeart/2005/8/layout/chevron1"/>
    <dgm:cxn modelId="{3B6F065B-420B-41CD-94BE-7E4428B543AC}" type="presParOf" srcId="{2C984F7E-3E60-420C-8871-C05A46ACB73D}" destId="{3F7DE6C9-B4F6-4C08-9923-21DEAB6744DF}" srcOrd="1" destOrd="0" presId="urn:microsoft.com/office/officeart/2005/8/layout/chevron1"/>
    <dgm:cxn modelId="{76C49935-1589-40A5-A1FC-0EA620F4A17F}" type="presParOf" srcId="{4AD6F275-6184-4A7F-8092-FDE5995688AD}" destId="{C41034F9-865B-4CBE-8B3A-A67426AAA76E}" srcOrd="7" destOrd="0" presId="urn:microsoft.com/office/officeart/2005/8/layout/chevron1"/>
    <dgm:cxn modelId="{C3D603CB-987F-4A38-B38E-4BAEDB263917}" type="presParOf" srcId="{4AD6F275-6184-4A7F-8092-FDE5995688AD}" destId="{1CC9D596-089F-4C41-9B28-CBC9372A03F4}" srcOrd="8" destOrd="0" presId="urn:microsoft.com/office/officeart/2005/8/layout/chevron1"/>
    <dgm:cxn modelId="{FCE5541E-90E7-4AD3-A7FE-EF2E7A825610}" type="presParOf" srcId="{1CC9D596-089F-4C41-9B28-CBC9372A03F4}" destId="{2B8BEC3A-ABA6-4657-9641-EC8C0EEA6DC5}" srcOrd="0" destOrd="0" presId="urn:microsoft.com/office/officeart/2005/8/layout/chevron1"/>
    <dgm:cxn modelId="{489B468C-5E15-4BDB-BF6E-0CA5EF39A8B1}" type="presParOf" srcId="{1CC9D596-089F-4C41-9B28-CBC9372A03F4}" destId="{866149A8-C1F0-4D44-8E08-4D451571BAD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F318EC-E4B3-45C6-AE33-3F915184FF25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F02524E-A9AE-41EE-8980-2231DCAFC873}">
      <dgm:prSet/>
      <dgm:spPr/>
      <dgm:t>
        <a:bodyPr/>
        <a:lstStyle/>
        <a:p>
          <a:r>
            <a:rPr lang="en-US"/>
            <a:t>Prior to the Pandemic</a:t>
          </a:r>
        </a:p>
      </dgm:t>
    </dgm:pt>
    <dgm:pt modelId="{8B61B156-7E3A-4168-8C49-381A78B0C1E4}" type="parTrans" cxnId="{8E1BD194-912A-4AD9-96E5-91CB8AE225A7}">
      <dgm:prSet/>
      <dgm:spPr/>
      <dgm:t>
        <a:bodyPr/>
        <a:lstStyle/>
        <a:p>
          <a:endParaRPr lang="en-US"/>
        </a:p>
      </dgm:t>
    </dgm:pt>
    <dgm:pt modelId="{9C2B1FDD-A92A-4AAC-B3ED-F0920FE85B9A}" type="sibTrans" cxnId="{8E1BD194-912A-4AD9-96E5-91CB8AE225A7}">
      <dgm:prSet/>
      <dgm:spPr/>
      <dgm:t>
        <a:bodyPr/>
        <a:lstStyle/>
        <a:p>
          <a:endParaRPr lang="en-US"/>
        </a:p>
      </dgm:t>
    </dgm:pt>
    <dgm:pt modelId="{623ADBFF-2ABF-4892-A785-1998255BA4A4}" type="pres">
      <dgm:prSet presAssocID="{38F318EC-E4B3-45C6-AE33-3F915184FF2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5A5D46-3EFD-477A-B5AC-57FCE47BF27D}" type="pres">
      <dgm:prSet presAssocID="{DF02524E-A9AE-41EE-8980-2231DCAFC873}" presName="horFlow" presStyleCnt="0"/>
      <dgm:spPr/>
    </dgm:pt>
    <dgm:pt modelId="{788233E0-CBB0-426B-99CD-EA4C89BBB05A}" type="pres">
      <dgm:prSet presAssocID="{DF02524E-A9AE-41EE-8980-2231DCAFC873}" presName="bigChev" presStyleLbl="node1" presStyleIdx="0" presStyleCnt="1" custScaleX="254598"/>
      <dgm:spPr/>
      <dgm:t>
        <a:bodyPr/>
        <a:lstStyle/>
        <a:p>
          <a:endParaRPr lang="en-US"/>
        </a:p>
      </dgm:t>
    </dgm:pt>
  </dgm:ptLst>
  <dgm:cxnLst>
    <dgm:cxn modelId="{F0F1EDA4-99BE-44EF-986C-C2ED59CD6CFD}" type="presOf" srcId="{DF02524E-A9AE-41EE-8980-2231DCAFC873}" destId="{788233E0-CBB0-426B-99CD-EA4C89BBB05A}" srcOrd="0" destOrd="0" presId="urn:microsoft.com/office/officeart/2005/8/layout/lProcess3"/>
    <dgm:cxn modelId="{8E1BD194-912A-4AD9-96E5-91CB8AE225A7}" srcId="{38F318EC-E4B3-45C6-AE33-3F915184FF25}" destId="{DF02524E-A9AE-41EE-8980-2231DCAFC873}" srcOrd="0" destOrd="0" parTransId="{8B61B156-7E3A-4168-8C49-381A78B0C1E4}" sibTransId="{9C2B1FDD-A92A-4AAC-B3ED-F0920FE85B9A}"/>
    <dgm:cxn modelId="{49B97FC3-CEE5-44B4-9D1C-CF889216C953}" type="presOf" srcId="{38F318EC-E4B3-45C6-AE33-3F915184FF25}" destId="{623ADBFF-2ABF-4892-A785-1998255BA4A4}" srcOrd="0" destOrd="0" presId="urn:microsoft.com/office/officeart/2005/8/layout/lProcess3"/>
    <dgm:cxn modelId="{8652121E-431E-49A8-9315-8E63BDB47018}" type="presParOf" srcId="{623ADBFF-2ABF-4892-A785-1998255BA4A4}" destId="{B45A5D46-3EFD-477A-B5AC-57FCE47BF27D}" srcOrd="0" destOrd="0" presId="urn:microsoft.com/office/officeart/2005/8/layout/lProcess3"/>
    <dgm:cxn modelId="{01B6B819-6296-4DA2-BCC8-8DD2DA50109F}" type="presParOf" srcId="{B45A5D46-3EFD-477A-B5AC-57FCE47BF27D}" destId="{788233E0-CBB0-426B-99CD-EA4C89BBB05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F318EC-E4B3-45C6-AE33-3F915184FF25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F02524E-A9AE-41EE-8980-2231DCAFC873}">
      <dgm:prSet/>
      <dgm:spPr/>
      <dgm:t>
        <a:bodyPr/>
        <a:lstStyle/>
        <a:p>
          <a:r>
            <a:rPr lang="en-US"/>
            <a:t>Prior to the Pandemic</a:t>
          </a:r>
        </a:p>
      </dgm:t>
    </dgm:pt>
    <dgm:pt modelId="{8B61B156-7E3A-4168-8C49-381A78B0C1E4}" type="parTrans" cxnId="{8E1BD194-912A-4AD9-96E5-91CB8AE225A7}">
      <dgm:prSet/>
      <dgm:spPr/>
      <dgm:t>
        <a:bodyPr/>
        <a:lstStyle/>
        <a:p>
          <a:endParaRPr lang="en-US"/>
        </a:p>
      </dgm:t>
    </dgm:pt>
    <dgm:pt modelId="{9C2B1FDD-A92A-4AAC-B3ED-F0920FE85B9A}" type="sibTrans" cxnId="{8E1BD194-912A-4AD9-96E5-91CB8AE225A7}">
      <dgm:prSet/>
      <dgm:spPr/>
      <dgm:t>
        <a:bodyPr/>
        <a:lstStyle/>
        <a:p>
          <a:endParaRPr lang="en-US"/>
        </a:p>
      </dgm:t>
    </dgm:pt>
    <dgm:pt modelId="{623ADBFF-2ABF-4892-A785-1998255BA4A4}" type="pres">
      <dgm:prSet presAssocID="{38F318EC-E4B3-45C6-AE33-3F915184FF2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5A5D46-3EFD-477A-B5AC-57FCE47BF27D}" type="pres">
      <dgm:prSet presAssocID="{DF02524E-A9AE-41EE-8980-2231DCAFC873}" presName="horFlow" presStyleCnt="0"/>
      <dgm:spPr/>
    </dgm:pt>
    <dgm:pt modelId="{788233E0-CBB0-426B-99CD-EA4C89BBB05A}" type="pres">
      <dgm:prSet presAssocID="{DF02524E-A9AE-41EE-8980-2231DCAFC873}" presName="bigChev" presStyleLbl="node1" presStyleIdx="0" presStyleCnt="1" custScaleX="254598"/>
      <dgm:spPr/>
      <dgm:t>
        <a:bodyPr/>
        <a:lstStyle/>
        <a:p>
          <a:endParaRPr lang="en-US"/>
        </a:p>
      </dgm:t>
    </dgm:pt>
  </dgm:ptLst>
  <dgm:cxnLst>
    <dgm:cxn modelId="{F0F1EDA4-99BE-44EF-986C-C2ED59CD6CFD}" type="presOf" srcId="{DF02524E-A9AE-41EE-8980-2231DCAFC873}" destId="{788233E0-CBB0-426B-99CD-EA4C89BBB05A}" srcOrd="0" destOrd="0" presId="urn:microsoft.com/office/officeart/2005/8/layout/lProcess3"/>
    <dgm:cxn modelId="{8E1BD194-912A-4AD9-96E5-91CB8AE225A7}" srcId="{38F318EC-E4B3-45C6-AE33-3F915184FF25}" destId="{DF02524E-A9AE-41EE-8980-2231DCAFC873}" srcOrd="0" destOrd="0" parTransId="{8B61B156-7E3A-4168-8C49-381A78B0C1E4}" sibTransId="{9C2B1FDD-A92A-4AAC-B3ED-F0920FE85B9A}"/>
    <dgm:cxn modelId="{49B97FC3-CEE5-44B4-9D1C-CF889216C953}" type="presOf" srcId="{38F318EC-E4B3-45C6-AE33-3F915184FF25}" destId="{623ADBFF-2ABF-4892-A785-1998255BA4A4}" srcOrd="0" destOrd="0" presId="urn:microsoft.com/office/officeart/2005/8/layout/lProcess3"/>
    <dgm:cxn modelId="{8652121E-431E-49A8-9315-8E63BDB47018}" type="presParOf" srcId="{623ADBFF-2ABF-4892-A785-1998255BA4A4}" destId="{B45A5D46-3EFD-477A-B5AC-57FCE47BF27D}" srcOrd="0" destOrd="0" presId="urn:microsoft.com/office/officeart/2005/8/layout/lProcess3"/>
    <dgm:cxn modelId="{01B6B819-6296-4DA2-BCC8-8DD2DA50109F}" type="presParOf" srcId="{B45A5D46-3EFD-477A-B5AC-57FCE47BF27D}" destId="{788233E0-CBB0-426B-99CD-EA4C89BBB05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18FE06-F795-4B64-B3C9-07510021261D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DF7FD1F-B328-4825-BD31-124BAE8525F9}">
      <dgm:prSet/>
      <dgm:spPr/>
      <dgm:t>
        <a:bodyPr/>
        <a:lstStyle/>
        <a:p>
          <a:r>
            <a:rPr lang="en-US"/>
            <a:t>Emergency Training</a:t>
          </a:r>
        </a:p>
      </dgm:t>
    </dgm:pt>
    <dgm:pt modelId="{0E8F6196-71D0-4C16-A614-25D2C47E13FB}" type="parTrans" cxnId="{32617D76-D123-42CC-989B-4A80F4FAE1BD}">
      <dgm:prSet/>
      <dgm:spPr/>
      <dgm:t>
        <a:bodyPr/>
        <a:lstStyle/>
        <a:p>
          <a:endParaRPr lang="en-US"/>
        </a:p>
      </dgm:t>
    </dgm:pt>
    <dgm:pt modelId="{030474CB-B114-4A61-8E9F-86B485E61BA3}" type="sibTrans" cxnId="{32617D76-D123-42CC-989B-4A80F4FAE1BD}">
      <dgm:prSet/>
      <dgm:spPr/>
      <dgm:t>
        <a:bodyPr/>
        <a:lstStyle/>
        <a:p>
          <a:endParaRPr lang="en-US"/>
        </a:p>
      </dgm:t>
    </dgm:pt>
    <dgm:pt modelId="{4B5D82D9-E8BE-4BA9-B7DB-C3442BA0179B}" type="pres">
      <dgm:prSet presAssocID="{1018FE06-F795-4B64-B3C9-07510021261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A22C23-0067-4060-9A37-333C48623CDF}" type="pres">
      <dgm:prSet presAssocID="{4DF7FD1F-B328-4825-BD31-124BAE8525F9}" presName="horFlow" presStyleCnt="0"/>
      <dgm:spPr/>
    </dgm:pt>
    <dgm:pt modelId="{B9A74B96-EDFB-4A04-B9DC-046B48AE28E6}" type="pres">
      <dgm:prSet presAssocID="{4DF7FD1F-B328-4825-BD31-124BAE8525F9}" presName="bigChev" presStyleLbl="node1" presStyleIdx="0" presStyleCnt="1" custScaleX="254879"/>
      <dgm:spPr/>
      <dgm:t>
        <a:bodyPr/>
        <a:lstStyle/>
        <a:p>
          <a:endParaRPr lang="en-US"/>
        </a:p>
      </dgm:t>
    </dgm:pt>
  </dgm:ptLst>
  <dgm:cxnLst>
    <dgm:cxn modelId="{32617D76-D123-42CC-989B-4A80F4FAE1BD}" srcId="{1018FE06-F795-4B64-B3C9-07510021261D}" destId="{4DF7FD1F-B328-4825-BD31-124BAE8525F9}" srcOrd="0" destOrd="0" parTransId="{0E8F6196-71D0-4C16-A614-25D2C47E13FB}" sibTransId="{030474CB-B114-4A61-8E9F-86B485E61BA3}"/>
    <dgm:cxn modelId="{6E35E2B7-AE99-446C-BDDB-37C9EACDA250}" type="presOf" srcId="{1018FE06-F795-4B64-B3C9-07510021261D}" destId="{4B5D82D9-E8BE-4BA9-B7DB-C3442BA0179B}" srcOrd="0" destOrd="0" presId="urn:microsoft.com/office/officeart/2005/8/layout/lProcess3"/>
    <dgm:cxn modelId="{9259D3A6-8EF0-4E1B-B334-61A3726DF258}" type="presOf" srcId="{4DF7FD1F-B328-4825-BD31-124BAE8525F9}" destId="{B9A74B96-EDFB-4A04-B9DC-046B48AE28E6}" srcOrd="0" destOrd="0" presId="urn:microsoft.com/office/officeart/2005/8/layout/lProcess3"/>
    <dgm:cxn modelId="{B667C1B4-A94F-4852-B844-E9226B5253A1}" type="presParOf" srcId="{4B5D82D9-E8BE-4BA9-B7DB-C3442BA0179B}" destId="{42A22C23-0067-4060-9A37-333C48623CDF}" srcOrd="0" destOrd="0" presId="urn:microsoft.com/office/officeart/2005/8/layout/lProcess3"/>
    <dgm:cxn modelId="{DF87DA3F-0EFF-4C98-9D30-8A2588E7C4F2}" type="presParOf" srcId="{42A22C23-0067-4060-9A37-333C48623CDF}" destId="{B9A74B96-EDFB-4A04-B9DC-046B48AE28E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D8AA1F-3277-4BB3-859A-80755E507F72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2D4465B-4347-476B-9ACD-8D1F27F84AC7}">
      <dgm:prSet/>
      <dgm:spPr/>
      <dgm:t>
        <a:bodyPr/>
        <a:lstStyle/>
        <a:p>
          <a:r>
            <a:rPr lang="en-US"/>
            <a:t>TOC </a:t>
          </a:r>
          <a:r>
            <a:rPr lang="en-US">
              <a:latin typeface="Calibri Light" panose="020F0302020204030204"/>
            </a:rPr>
            <a:t>Redevelopment</a:t>
          </a:r>
          <a:endParaRPr lang="en-US"/>
        </a:p>
      </dgm:t>
    </dgm:pt>
    <dgm:pt modelId="{C56C164E-E363-421E-B67F-FB34170A8E51}" type="parTrans" cxnId="{6A2BBCE4-C7EB-400C-B8D5-4C2575E7CAD3}">
      <dgm:prSet/>
      <dgm:spPr/>
      <dgm:t>
        <a:bodyPr/>
        <a:lstStyle/>
        <a:p>
          <a:endParaRPr lang="en-US"/>
        </a:p>
      </dgm:t>
    </dgm:pt>
    <dgm:pt modelId="{ECD8DE6D-764D-437F-A663-B3775F055F1B}" type="sibTrans" cxnId="{6A2BBCE4-C7EB-400C-B8D5-4C2575E7CAD3}">
      <dgm:prSet/>
      <dgm:spPr/>
      <dgm:t>
        <a:bodyPr/>
        <a:lstStyle/>
        <a:p>
          <a:endParaRPr lang="en-US"/>
        </a:p>
      </dgm:t>
    </dgm:pt>
    <dgm:pt modelId="{5C2C5671-BF17-4DB3-9F28-1F5787EC6376}" type="pres">
      <dgm:prSet presAssocID="{34D8AA1F-3277-4BB3-859A-80755E507F7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002A1B-644C-4D8C-9160-50DEDB9DABAB}" type="pres">
      <dgm:prSet presAssocID="{D2D4465B-4347-476B-9ACD-8D1F27F84AC7}" presName="horFlow" presStyleCnt="0"/>
      <dgm:spPr/>
    </dgm:pt>
    <dgm:pt modelId="{9107C0F6-059C-434A-A337-5FDE64C1B293}" type="pres">
      <dgm:prSet presAssocID="{D2D4465B-4347-476B-9ACD-8D1F27F84AC7}" presName="bigChev" presStyleLbl="node1" presStyleIdx="0" presStyleCnt="1" custScaleX="235064"/>
      <dgm:spPr/>
      <dgm:t>
        <a:bodyPr/>
        <a:lstStyle/>
        <a:p>
          <a:endParaRPr lang="en-US"/>
        </a:p>
      </dgm:t>
    </dgm:pt>
  </dgm:ptLst>
  <dgm:cxnLst>
    <dgm:cxn modelId="{1B5E9142-A0E3-4D4A-80D4-5728E29F5F7D}" type="presOf" srcId="{34D8AA1F-3277-4BB3-859A-80755E507F72}" destId="{5C2C5671-BF17-4DB3-9F28-1F5787EC6376}" srcOrd="0" destOrd="0" presId="urn:microsoft.com/office/officeart/2005/8/layout/lProcess3"/>
    <dgm:cxn modelId="{6A2BBCE4-C7EB-400C-B8D5-4C2575E7CAD3}" srcId="{34D8AA1F-3277-4BB3-859A-80755E507F72}" destId="{D2D4465B-4347-476B-9ACD-8D1F27F84AC7}" srcOrd="0" destOrd="0" parTransId="{C56C164E-E363-421E-B67F-FB34170A8E51}" sibTransId="{ECD8DE6D-764D-437F-A663-B3775F055F1B}"/>
    <dgm:cxn modelId="{8E12D96C-7FA8-4884-9663-853ED34825E6}" type="presOf" srcId="{D2D4465B-4347-476B-9ACD-8D1F27F84AC7}" destId="{9107C0F6-059C-434A-A337-5FDE64C1B293}" srcOrd="0" destOrd="0" presId="urn:microsoft.com/office/officeart/2005/8/layout/lProcess3"/>
    <dgm:cxn modelId="{ED37C6DE-A1DF-4268-AB7B-9F3C14ACB962}" type="presParOf" srcId="{5C2C5671-BF17-4DB3-9F28-1F5787EC6376}" destId="{94002A1B-644C-4D8C-9160-50DEDB9DABAB}" srcOrd="0" destOrd="0" presId="urn:microsoft.com/office/officeart/2005/8/layout/lProcess3"/>
    <dgm:cxn modelId="{D4AD77E4-5A90-4BCF-9C43-61F4A52E46E2}" type="presParOf" srcId="{94002A1B-644C-4D8C-9160-50DEDB9DABAB}" destId="{9107C0F6-059C-434A-A337-5FDE64C1B2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D8AA1F-3277-4BB3-859A-80755E507F72}" type="doc">
      <dgm:prSet loTypeId="urn:microsoft.com/office/officeart/2005/8/layout/l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2D4465B-4347-476B-9ACD-8D1F27F84AC7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New TOC </a:t>
          </a:r>
          <a:endParaRPr lang="en-US"/>
        </a:p>
      </dgm:t>
    </dgm:pt>
    <dgm:pt modelId="{C56C164E-E363-421E-B67F-FB34170A8E51}" type="parTrans" cxnId="{6A2BBCE4-C7EB-400C-B8D5-4C2575E7CAD3}">
      <dgm:prSet/>
      <dgm:spPr/>
      <dgm:t>
        <a:bodyPr/>
        <a:lstStyle/>
        <a:p>
          <a:endParaRPr lang="en-US"/>
        </a:p>
      </dgm:t>
    </dgm:pt>
    <dgm:pt modelId="{ECD8DE6D-764D-437F-A663-B3775F055F1B}" type="sibTrans" cxnId="{6A2BBCE4-C7EB-400C-B8D5-4C2575E7CAD3}">
      <dgm:prSet/>
      <dgm:spPr/>
      <dgm:t>
        <a:bodyPr/>
        <a:lstStyle/>
        <a:p>
          <a:endParaRPr lang="en-US"/>
        </a:p>
      </dgm:t>
    </dgm:pt>
    <dgm:pt modelId="{5C2C5671-BF17-4DB3-9F28-1F5787EC6376}" type="pres">
      <dgm:prSet presAssocID="{34D8AA1F-3277-4BB3-859A-80755E507F7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002A1B-644C-4D8C-9160-50DEDB9DABAB}" type="pres">
      <dgm:prSet presAssocID="{D2D4465B-4347-476B-9ACD-8D1F27F84AC7}" presName="horFlow" presStyleCnt="0"/>
      <dgm:spPr/>
    </dgm:pt>
    <dgm:pt modelId="{9107C0F6-059C-434A-A337-5FDE64C1B293}" type="pres">
      <dgm:prSet presAssocID="{D2D4465B-4347-476B-9ACD-8D1F27F84AC7}" presName="bigChev" presStyleLbl="node1" presStyleIdx="0" presStyleCnt="1" custScaleX="235064"/>
      <dgm:spPr/>
      <dgm:t>
        <a:bodyPr/>
        <a:lstStyle/>
        <a:p>
          <a:endParaRPr lang="en-US"/>
        </a:p>
      </dgm:t>
    </dgm:pt>
  </dgm:ptLst>
  <dgm:cxnLst>
    <dgm:cxn modelId="{1B5E9142-A0E3-4D4A-80D4-5728E29F5F7D}" type="presOf" srcId="{34D8AA1F-3277-4BB3-859A-80755E507F72}" destId="{5C2C5671-BF17-4DB3-9F28-1F5787EC6376}" srcOrd="0" destOrd="0" presId="urn:microsoft.com/office/officeart/2005/8/layout/lProcess3"/>
    <dgm:cxn modelId="{6A2BBCE4-C7EB-400C-B8D5-4C2575E7CAD3}" srcId="{34D8AA1F-3277-4BB3-859A-80755E507F72}" destId="{D2D4465B-4347-476B-9ACD-8D1F27F84AC7}" srcOrd="0" destOrd="0" parTransId="{C56C164E-E363-421E-B67F-FB34170A8E51}" sibTransId="{ECD8DE6D-764D-437F-A663-B3775F055F1B}"/>
    <dgm:cxn modelId="{8E12D96C-7FA8-4884-9663-853ED34825E6}" type="presOf" srcId="{D2D4465B-4347-476B-9ACD-8D1F27F84AC7}" destId="{9107C0F6-059C-434A-A337-5FDE64C1B293}" srcOrd="0" destOrd="0" presId="urn:microsoft.com/office/officeart/2005/8/layout/lProcess3"/>
    <dgm:cxn modelId="{ED37C6DE-A1DF-4268-AB7B-9F3C14ACB962}" type="presParOf" srcId="{5C2C5671-BF17-4DB3-9F28-1F5787EC6376}" destId="{94002A1B-644C-4D8C-9160-50DEDB9DABAB}" srcOrd="0" destOrd="0" presId="urn:microsoft.com/office/officeart/2005/8/layout/lProcess3"/>
    <dgm:cxn modelId="{D4AD77E4-5A90-4BCF-9C43-61F4A52E46E2}" type="presParOf" srcId="{94002A1B-644C-4D8C-9160-50DEDB9DABAB}" destId="{9107C0F6-059C-434A-A337-5FDE64C1B2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1F7FC-A301-4368-8DFC-BA120EC8FA84}">
      <dsp:nvSpPr>
        <dsp:cNvPr id="0" name=""/>
        <dsp:cNvSpPr/>
      </dsp:nvSpPr>
      <dsp:spPr>
        <a:xfrm>
          <a:off x="303256" y="85"/>
          <a:ext cx="10445596" cy="2387428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0" i="0" u="none" strike="noStrike" kern="1200" cap="none" baseline="0" noProof="0" dirty="0">
              <a:solidFill>
                <a:schemeClr val="bg1"/>
              </a:solidFill>
              <a:latin typeface="Calibri Light"/>
              <a:cs typeface="Calibri Light"/>
            </a:rPr>
            <a:t>Harnessing the Power of Quality Matters in Crisis Transformation!</a:t>
          </a:r>
        </a:p>
      </dsp:txBody>
      <dsp:txXfrm>
        <a:off x="1496970" y="85"/>
        <a:ext cx="8058168" cy="23874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7DA18-4398-4175-850C-38D96F962E4E}">
      <dsp:nvSpPr>
        <dsp:cNvPr id="0" name=""/>
        <dsp:cNvSpPr/>
      </dsp:nvSpPr>
      <dsp:spPr>
        <a:xfrm>
          <a:off x="1097900" y="421"/>
          <a:ext cx="8319799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On-Going Training</a:t>
          </a:r>
        </a:p>
      </dsp:txBody>
      <dsp:txXfrm>
        <a:off x="1760260" y="421"/>
        <a:ext cx="6995080" cy="13247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7DA18-4398-4175-850C-38D96F962E4E}">
      <dsp:nvSpPr>
        <dsp:cNvPr id="0" name=""/>
        <dsp:cNvSpPr/>
      </dsp:nvSpPr>
      <dsp:spPr>
        <a:xfrm>
          <a:off x="1097900" y="421"/>
          <a:ext cx="8319799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On-Going Training</a:t>
          </a:r>
        </a:p>
      </dsp:txBody>
      <dsp:txXfrm>
        <a:off x="1760260" y="421"/>
        <a:ext cx="6995080" cy="13247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7DA18-4398-4175-850C-38D96F962E4E}">
      <dsp:nvSpPr>
        <dsp:cNvPr id="0" name=""/>
        <dsp:cNvSpPr/>
      </dsp:nvSpPr>
      <dsp:spPr>
        <a:xfrm>
          <a:off x="1097900" y="421"/>
          <a:ext cx="8319799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Present</a:t>
          </a:r>
        </a:p>
      </dsp:txBody>
      <dsp:txXfrm>
        <a:off x="1760260" y="421"/>
        <a:ext cx="6995080" cy="13247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7DA18-4398-4175-850C-38D96F962E4E}">
      <dsp:nvSpPr>
        <dsp:cNvPr id="0" name=""/>
        <dsp:cNvSpPr/>
      </dsp:nvSpPr>
      <dsp:spPr>
        <a:xfrm>
          <a:off x="1097900" y="421"/>
          <a:ext cx="8319799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Future</a:t>
          </a:r>
        </a:p>
      </dsp:txBody>
      <dsp:txXfrm>
        <a:off x="1760260" y="421"/>
        <a:ext cx="6995080" cy="13247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7DA18-4398-4175-850C-38D96F962E4E}">
      <dsp:nvSpPr>
        <dsp:cNvPr id="0" name=""/>
        <dsp:cNvSpPr/>
      </dsp:nvSpPr>
      <dsp:spPr>
        <a:xfrm>
          <a:off x="1097900" y="421"/>
          <a:ext cx="8319799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0" i="0" u="none" strike="noStrike" kern="1200" cap="none" baseline="0" noProof="0">
              <a:solidFill>
                <a:schemeClr val="bg1"/>
              </a:solidFill>
              <a:latin typeface="Calibri Light"/>
              <a:cs typeface="Calibri Light"/>
            </a:rPr>
            <a:t>Questions?</a:t>
          </a:r>
        </a:p>
      </dsp:txBody>
      <dsp:txXfrm>
        <a:off x="1760260" y="421"/>
        <a:ext cx="6995080" cy="13247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7DA18-4398-4175-850C-38D96F962E4E}">
      <dsp:nvSpPr>
        <dsp:cNvPr id="0" name=""/>
        <dsp:cNvSpPr/>
      </dsp:nvSpPr>
      <dsp:spPr>
        <a:xfrm>
          <a:off x="1097900" y="421"/>
          <a:ext cx="8319799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Contact Us</a:t>
          </a:r>
        </a:p>
      </dsp:txBody>
      <dsp:txXfrm>
        <a:off x="1760260" y="421"/>
        <a:ext cx="6995080" cy="1324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32C2C-314D-40BC-BB8E-A81F7952B9B8}">
      <dsp:nvSpPr>
        <dsp:cNvPr id="0" name=""/>
        <dsp:cNvSpPr/>
      </dsp:nvSpPr>
      <dsp:spPr>
        <a:xfrm>
          <a:off x="332792" y="421"/>
          <a:ext cx="9850015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/>
            <a:t>Lee College of Baytown Texas</a:t>
          </a:r>
        </a:p>
      </dsp:txBody>
      <dsp:txXfrm>
        <a:off x="995152" y="421"/>
        <a:ext cx="8525296" cy="1324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6740B-D9CC-454C-96A8-1DED524EAD4B}">
      <dsp:nvSpPr>
        <dsp:cNvPr id="0" name=""/>
        <dsp:cNvSpPr/>
      </dsp:nvSpPr>
      <dsp:spPr>
        <a:xfrm>
          <a:off x="1214541" y="421"/>
          <a:ext cx="8086516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33020" rIns="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/>
            <a:t>Pandemic Pandemonium</a:t>
          </a:r>
        </a:p>
      </dsp:txBody>
      <dsp:txXfrm>
        <a:off x="1876901" y="421"/>
        <a:ext cx="6761797" cy="1324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478D-165D-493B-8C5A-45FF7D8980D4}">
      <dsp:nvSpPr>
        <dsp:cNvPr id="0" name=""/>
        <dsp:cNvSpPr/>
      </dsp:nvSpPr>
      <dsp:spPr>
        <a:xfrm>
          <a:off x="3473" y="1054665"/>
          <a:ext cx="2242495" cy="900305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tx1"/>
              </a:solidFill>
            </a:rPr>
            <a:t>Emergency Training</a:t>
          </a:r>
        </a:p>
      </dsp:txBody>
      <dsp:txXfrm>
        <a:off x="453626" y="1054665"/>
        <a:ext cx="1342190" cy="900305"/>
      </dsp:txXfrm>
    </dsp:sp>
    <dsp:sp modelId="{0B7CF33B-EC60-4A96-A346-ED797D368EDF}">
      <dsp:nvSpPr>
        <dsp:cNvPr id="0" name=""/>
        <dsp:cNvSpPr/>
      </dsp:nvSpPr>
      <dsp:spPr>
        <a:xfrm>
          <a:off x="3473" y="2044817"/>
          <a:ext cx="1793996" cy="166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>
              <a:solidFill>
                <a:schemeClr val="tx1"/>
              </a:solidFill>
            </a:rPr>
            <a:t>March 11, 2020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>
              <a:solidFill>
                <a:schemeClr val="tx1"/>
              </a:solidFill>
            </a:rPr>
            <a:t>Five Days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>
              <a:solidFill>
                <a:schemeClr val="tx1"/>
              </a:solidFill>
            </a:rPr>
            <a:t>80 hours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>
              <a:solidFill>
                <a:schemeClr val="tx1"/>
              </a:solidFill>
            </a:rPr>
            <a:t>291 Faculty trained</a:t>
          </a:r>
        </a:p>
      </dsp:txBody>
      <dsp:txXfrm>
        <a:off x="3473" y="2044817"/>
        <a:ext cx="1793996" cy="1667250"/>
      </dsp:txXfrm>
    </dsp:sp>
    <dsp:sp modelId="{BD833483-0FA5-49A5-B01D-BF84AB0511E7}">
      <dsp:nvSpPr>
        <dsp:cNvPr id="0" name=""/>
        <dsp:cNvSpPr/>
      </dsp:nvSpPr>
      <dsp:spPr>
        <a:xfrm>
          <a:off x="2029968" y="1063741"/>
          <a:ext cx="2242495" cy="86400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4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tx1"/>
              </a:solidFill>
            </a:rPr>
            <a:t>TOC </a:t>
          </a: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Redevelopment</a:t>
          </a:r>
          <a:endParaRPr lang="en-US" sz="1600" b="1" kern="1200">
            <a:solidFill>
              <a:schemeClr val="tx1"/>
            </a:solidFill>
          </a:endParaRPr>
        </a:p>
      </dsp:txBody>
      <dsp:txXfrm>
        <a:off x="2461968" y="1063741"/>
        <a:ext cx="1378495" cy="864000"/>
      </dsp:txXfrm>
    </dsp:sp>
    <dsp:sp modelId="{3E9C61BD-1ECA-4A35-BFFD-D946D0D4F476}">
      <dsp:nvSpPr>
        <dsp:cNvPr id="0" name=""/>
        <dsp:cNvSpPr/>
      </dsp:nvSpPr>
      <dsp:spPr>
        <a:xfrm>
          <a:off x="2029968" y="2035741"/>
          <a:ext cx="1793996" cy="166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>
              <a:latin typeface="Calibri"/>
              <a:cs typeface="Calibri"/>
            </a:rPr>
            <a:t>Distance Education (DE) Committee Recommendations</a:t>
          </a:r>
          <a:endParaRPr lang="en-US" sz="1600" b="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/>
            <a:t>Timeline Acceleration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/>
            <a:t>Adaptation for a Variety of Learners</a:t>
          </a:r>
        </a:p>
      </dsp:txBody>
      <dsp:txXfrm>
        <a:off x="2029968" y="2035741"/>
        <a:ext cx="1793996" cy="1667250"/>
      </dsp:txXfrm>
    </dsp:sp>
    <dsp:sp modelId="{3BD650D5-20DC-4094-A7A8-0FC88FB6994F}">
      <dsp:nvSpPr>
        <dsp:cNvPr id="0" name=""/>
        <dsp:cNvSpPr/>
      </dsp:nvSpPr>
      <dsp:spPr>
        <a:xfrm>
          <a:off x="4056464" y="1063741"/>
          <a:ext cx="2242495" cy="86400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tx1"/>
              </a:solidFill>
            </a:rPr>
            <a:t>On-Going Training</a:t>
          </a:r>
        </a:p>
      </dsp:txBody>
      <dsp:txXfrm>
        <a:off x="4488464" y="1063741"/>
        <a:ext cx="1378495" cy="864000"/>
      </dsp:txXfrm>
    </dsp:sp>
    <dsp:sp modelId="{12252EE9-0F0A-42A6-8760-44DA014E51FE}">
      <dsp:nvSpPr>
        <dsp:cNvPr id="0" name=""/>
        <dsp:cNvSpPr/>
      </dsp:nvSpPr>
      <dsp:spPr>
        <a:xfrm>
          <a:off x="4056464" y="2035741"/>
          <a:ext cx="1793996" cy="166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</a:rPr>
            <a:t>33 TOC cohorts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</a:rPr>
            <a:t>55 Webinars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</a:rPr>
            <a:t>Countless individual training sessions</a:t>
          </a:r>
        </a:p>
      </dsp:txBody>
      <dsp:txXfrm>
        <a:off x="4056464" y="2035741"/>
        <a:ext cx="1793996" cy="1667250"/>
      </dsp:txXfrm>
    </dsp:sp>
    <dsp:sp modelId="{E862DDB6-B58C-4249-B95D-0484D9176F12}">
      <dsp:nvSpPr>
        <dsp:cNvPr id="0" name=""/>
        <dsp:cNvSpPr/>
      </dsp:nvSpPr>
      <dsp:spPr>
        <a:xfrm>
          <a:off x="6082959" y="1063741"/>
          <a:ext cx="2242495" cy="86400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4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tx1"/>
              </a:solidFill>
            </a:rPr>
            <a:t>Present</a:t>
          </a:r>
        </a:p>
      </dsp:txBody>
      <dsp:txXfrm>
        <a:off x="6514959" y="1063741"/>
        <a:ext cx="1378495" cy="864000"/>
      </dsp:txXfrm>
    </dsp:sp>
    <dsp:sp modelId="{3F7DE6C9-B4F6-4C08-9923-21DEAB6744DF}">
      <dsp:nvSpPr>
        <dsp:cNvPr id="0" name=""/>
        <dsp:cNvSpPr/>
      </dsp:nvSpPr>
      <dsp:spPr>
        <a:xfrm>
          <a:off x="6082959" y="2035741"/>
          <a:ext cx="1793996" cy="166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  <a:latin typeface="Calibri Light" panose="020F0302020204030204"/>
            </a:rPr>
            <a:t>280</a:t>
          </a:r>
          <a:r>
            <a:rPr lang="en-US" sz="1600" kern="1200">
              <a:solidFill>
                <a:schemeClr val="tx1"/>
              </a:solidFill>
            </a:rPr>
            <a:t> LC TOC Faculty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</a:rPr>
            <a:t>81 QM TOC Faculty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</a:rPr>
            <a:t>3 PRC</a:t>
          </a:r>
        </a:p>
      </dsp:txBody>
      <dsp:txXfrm>
        <a:off x="6082959" y="2035741"/>
        <a:ext cx="1793996" cy="1667250"/>
      </dsp:txXfrm>
    </dsp:sp>
    <dsp:sp modelId="{2B8BEC3A-ABA6-4657-9641-EC8C0EEA6DC5}">
      <dsp:nvSpPr>
        <dsp:cNvPr id="0" name=""/>
        <dsp:cNvSpPr/>
      </dsp:nvSpPr>
      <dsp:spPr>
        <a:xfrm>
          <a:off x="8109455" y="1063741"/>
          <a:ext cx="2242495" cy="86400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tx1"/>
              </a:solidFill>
            </a:rPr>
            <a:t>Future</a:t>
          </a:r>
        </a:p>
      </dsp:txBody>
      <dsp:txXfrm>
        <a:off x="8541455" y="1063741"/>
        <a:ext cx="1378495" cy="864000"/>
      </dsp:txXfrm>
    </dsp:sp>
    <dsp:sp modelId="{866149A8-C1F0-4D44-8E08-4D451571BAD5}">
      <dsp:nvSpPr>
        <dsp:cNvPr id="0" name=""/>
        <dsp:cNvSpPr/>
      </dsp:nvSpPr>
      <dsp:spPr>
        <a:xfrm>
          <a:off x="8109455" y="2035741"/>
          <a:ext cx="1793996" cy="166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</a:rPr>
            <a:t>Cohort 5 QM TOC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</a:rPr>
            <a:t>15 PRC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</a:rPr>
            <a:t>Phase 2 TOC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tx1"/>
              </a:solidFill>
            </a:rPr>
            <a:t>Ongoing PD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latin typeface="Calibri Light" panose="020F0302020204030204"/>
            </a:rPr>
            <a:t> </a:t>
          </a:r>
          <a:r>
            <a:rPr lang="en-US" sz="1600" b="1" kern="1200">
              <a:latin typeface="Calibri Light" panose="020F0302020204030204"/>
            </a:rPr>
            <a:t>Course evaluation</a:t>
          </a:r>
        </a:p>
      </dsp:txBody>
      <dsp:txXfrm>
        <a:off x="8109455" y="2035741"/>
        <a:ext cx="1793996" cy="1667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233E0-CBB0-426B-99CD-EA4C89BBB05A}">
      <dsp:nvSpPr>
        <dsp:cNvPr id="0" name=""/>
        <dsp:cNvSpPr/>
      </dsp:nvSpPr>
      <dsp:spPr>
        <a:xfrm>
          <a:off x="1041914" y="421"/>
          <a:ext cx="8431771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39370" rIns="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/>
            <a:t>Prior to the Pandemic</a:t>
          </a:r>
        </a:p>
      </dsp:txBody>
      <dsp:txXfrm>
        <a:off x="1704274" y="421"/>
        <a:ext cx="7107052" cy="1324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233E0-CBB0-426B-99CD-EA4C89BBB05A}">
      <dsp:nvSpPr>
        <dsp:cNvPr id="0" name=""/>
        <dsp:cNvSpPr/>
      </dsp:nvSpPr>
      <dsp:spPr>
        <a:xfrm>
          <a:off x="1041914" y="421"/>
          <a:ext cx="8431771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39370" rIns="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/>
            <a:t>Prior to the Pandemic</a:t>
          </a:r>
        </a:p>
      </dsp:txBody>
      <dsp:txXfrm>
        <a:off x="1704274" y="421"/>
        <a:ext cx="7107052" cy="1324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74B96-EDFB-4A04-B9DC-046B48AE28E6}">
      <dsp:nvSpPr>
        <dsp:cNvPr id="0" name=""/>
        <dsp:cNvSpPr/>
      </dsp:nvSpPr>
      <dsp:spPr>
        <a:xfrm>
          <a:off x="1037261" y="421"/>
          <a:ext cx="8441077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Emergency Training</a:t>
          </a:r>
        </a:p>
      </dsp:txBody>
      <dsp:txXfrm>
        <a:off x="1699621" y="421"/>
        <a:ext cx="7116358" cy="13247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7C0F6-059C-434A-A337-5FDE64C1B293}">
      <dsp:nvSpPr>
        <dsp:cNvPr id="0" name=""/>
        <dsp:cNvSpPr/>
      </dsp:nvSpPr>
      <dsp:spPr>
        <a:xfrm>
          <a:off x="1365377" y="421"/>
          <a:ext cx="7784844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38735" rIns="0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/>
            <a:t>TOC </a:t>
          </a:r>
          <a:r>
            <a:rPr lang="en-US" sz="6100" kern="1200">
              <a:latin typeface="Calibri Light" panose="020F0302020204030204"/>
            </a:rPr>
            <a:t>Redevelopment</a:t>
          </a:r>
          <a:endParaRPr lang="en-US" sz="6100" kern="1200"/>
        </a:p>
      </dsp:txBody>
      <dsp:txXfrm>
        <a:off x="2027737" y="421"/>
        <a:ext cx="6460125" cy="13247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7C0F6-059C-434A-A337-5FDE64C1B293}">
      <dsp:nvSpPr>
        <dsp:cNvPr id="0" name=""/>
        <dsp:cNvSpPr/>
      </dsp:nvSpPr>
      <dsp:spPr>
        <a:xfrm>
          <a:off x="1365377" y="421"/>
          <a:ext cx="7784844" cy="132471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>
              <a:latin typeface="Calibri Light" panose="020F0302020204030204"/>
            </a:rPr>
            <a:t> New TOC </a:t>
          </a:r>
          <a:endParaRPr lang="en-US" sz="6500" kern="1200"/>
        </a:p>
      </dsp:txBody>
      <dsp:txXfrm>
        <a:off x="2027737" y="421"/>
        <a:ext cx="6460125" cy="1324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797BF-8BC6-4A86-8767-CC73BD92B21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ED1D3-3E61-4EDA-8855-06B20D3F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C2AE-492D-484F-ACC6-37383750D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7B1C4-F95A-4D32-AB20-D2315D37D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B16F-EBEF-416E-A153-DF5977C1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42470-9B2E-4159-A517-F062B815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D09B2-5417-4795-B395-45A9D91C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6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83F6-0681-4CDC-AB11-389B12A7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508F3-7019-4520-83A8-9E2500491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13996-DE10-479E-B73A-7CFF9EE5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7F5A4-586C-4E5C-8518-27CB561A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70977-DD7A-4AE5-960A-79B32B52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23737-28D2-4503-9A49-21510A6D0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31047-8BC7-4014-8EC8-DAB63A3D9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CBFC9-EC0B-4A27-AC79-EFE2D630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4132A-4844-4946-A447-809257EB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21CA-C9A8-471C-BE6C-D278FA67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A775-141F-4850-8B66-A62D97A5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15A3-58E8-4B0D-AB9C-0C32948DB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99A8-BFB7-4D24-B875-3F7F75BA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BF22-FB32-40AF-B648-A469E288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7B3CD-58A5-4DAE-8CE7-29E684DB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236F-9820-4339-9DEE-5EA5BFCF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BC707-A4AB-4DB1-BB54-C22C2098B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598D9-A720-4A7A-AD58-3D2FFC86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82B0-570C-4AE6-88B5-EF64782E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8A469-AFFD-4DE8-8D1E-4FC89089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004B-DEA1-4CE5-BE39-FC81A43C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34317-7757-4D7F-B450-3F933B5E9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5D980-3C25-4E0E-A0CB-C94A29202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1B862-4739-445D-90C0-E7B27CFF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6E1D2-E534-44D5-872A-D7D7C434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A9E90-AC6A-4D17-AB51-32E53F87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BC3F-03F4-4CAD-9671-2A93DB60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9DB18-6D8E-4787-A69C-D37E71C8D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07CBF-9936-48F2-98B2-8A405E5C0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59B8-5592-4761-999A-071C0C569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F15C6-A10D-4476-8594-486E4D70B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E836B-75DF-4CF0-A27C-580BFE38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BED601-EC8C-4165-B538-0A786444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D2562-19E5-42DE-BF35-AD5BA81F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A458-CC5A-48C9-9B4C-8746E8EA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20C9D-E804-4544-8573-1CDB28A6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48055-AFC9-493B-B1DA-CE640444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C697B-7326-4F22-85F9-CE4F5CD7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7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A0E83-7DC0-4C27-AC1D-C5050B8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C0233-619A-4F93-9DA3-CA4D17E3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0E5AC-BF68-4C6C-B4FE-6462953B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583D-4EAF-406C-9D87-61D30522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D8AD4-F818-40C6-B992-F187462E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4FF7-E439-42E8-BE18-5B583DAEF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08E75-09A1-43C5-A32F-6D8D99FD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B386D-4896-475D-BBC5-C76FFD39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C79C-1E61-4A33-AEB0-34FCF76B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C33B-F073-4FF8-B6A4-0007AD5B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C74F8-21B6-4A82-A29A-65CA17FFC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F1E38-D752-4048-B7A9-B81FD8A9B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50935-E9DD-4B98-9745-FAACD89E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D2FAA-2D68-41DC-903A-ECEE863F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C9339-B2A7-4CC5-BD84-B8A26A99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F10FF-63B1-4472-B9B7-8928D8AA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9989B-1659-4780-8594-655B332E7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588E4-9D1A-414E-8BC6-745E0D2FF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8222-828F-41B7-9CCC-12EA35A483E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5A64-93CE-4167-AEDD-0C521FDCF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27F03-1273-4B54-B6AD-2AE1C8139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F8FA-FF1C-4489-BA9B-3CD12D49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ccook@lee.edu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hyperlink" Target="mailto:llaneworley@lee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1175A43-4873-4F12-8171-F16E388A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955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E43FD2-DACA-4710-B95B-211959A52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67100"/>
              </p:ext>
            </p:extLst>
          </p:nvPr>
        </p:nvGraphicFramePr>
        <p:xfrm>
          <a:off x="499188" y="1122363"/>
          <a:ext cx="1105211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ABEC8EC9-8296-4E00-9CC2-80FFC2A7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943" y="3917400"/>
            <a:ext cx="9144000" cy="1655762"/>
          </a:xfrm>
        </p:spPr>
        <p:txBody>
          <a:bodyPr/>
          <a:lstStyle/>
          <a:p>
            <a:r>
              <a:rPr lang="en-US"/>
              <a:t>Channell Cook, M.S., M.S.</a:t>
            </a:r>
          </a:p>
          <a:p>
            <a:r>
              <a:rPr lang="en-US"/>
              <a:t>and</a:t>
            </a:r>
          </a:p>
          <a:p>
            <a:r>
              <a:rPr lang="en-US"/>
              <a:t>Laura Lane-Worley, Ph.D., LMSW, M.Ed.</a:t>
            </a:r>
          </a:p>
        </p:txBody>
      </p:sp>
    </p:spTree>
    <p:extLst>
      <p:ext uri="{BB962C8B-B14F-4D97-AF65-F5344CB8AC3E}">
        <p14:creationId xmlns:p14="http://schemas.microsoft.com/office/powerpoint/2010/main" val="219861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3CFFE-F96D-4438-9880-EB6CFAA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68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CAF242-D66A-429B-B405-B8DD548E3C3F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9659-E51E-4A1C-AADF-AD6C970C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 panose="020F0502020204030204"/>
              </a:rPr>
              <a:t>YouTube</a:t>
            </a:r>
            <a:r>
              <a:rPr lang="en-US">
                <a:ea typeface="+mn-lt"/>
                <a:cs typeface="+mn-lt"/>
              </a:rPr>
              <a:t> Channel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TOC Facilitator Training</a:t>
            </a:r>
          </a:p>
          <a:p>
            <a:r>
              <a:rPr lang="en-US">
                <a:cs typeface="Calibri" panose="020F0502020204030204"/>
              </a:rPr>
              <a:t>Applying the QM Rubric</a:t>
            </a:r>
          </a:p>
          <a:p>
            <a:r>
              <a:rPr lang="en-US">
                <a:cs typeface="Calibri" panose="020F0502020204030204"/>
              </a:rPr>
              <a:t>Quality Matters Peer Reviewer Course</a:t>
            </a:r>
          </a:p>
          <a:p>
            <a:r>
              <a:rPr lang="en-US">
                <a:cs typeface="Calibri" panose="020F0502020204030204"/>
              </a:rPr>
              <a:t>Instructional Designers Join the Team September 2020</a:t>
            </a:r>
            <a:endParaRPr lang="en-US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390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3CFFE-F96D-4438-9880-EB6CFAA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68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CAF242-D66A-429B-B405-B8DD548E3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59082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9659-E51E-4A1C-AADF-AD6C970C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Cohort 34 begins October 26th</a:t>
            </a:r>
          </a:p>
          <a:p>
            <a:r>
              <a:rPr lang="en-US">
                <a:cs typeface="Calibri"/>
              </a:rPr>
              <a:t>Building relationship between faculty and new IDs</a:t>
            </a:r>
          </a:p>
          <a:p>
            <a:r>
              <a:rPr lang="en-US">
                <a:cs typeface="Calibri"/>
              </a:rPr>
              <a:t>Continuing individual support for faculty</a:t>
            </a:r>
          </a:p>
          <a:p>
            <a:r>
              <a:rPr lang="en-US">
                <a:cs typeface="Calibri"/>
              </a:rPr>
              <a:t>Significant administrative support for Distance Education</a:t>
            </a:r>
          </a:p>
          <a:p>
            <a:r>
              <a:rPr lang="en-US">
                <a:cs typeface="Calibri"/>
              </a:rPr>
              <a:t>Faculty Professional Development Task Force</a:t>
            </a:r>
          </a:p>
        </p:txBody>
      </p:sp>
    </p:spTree>
    <p:extLst>
      <p:ext uri="{BB962C8B-B14F-4D97-AF65-F5344CB8AC3E}">
        <p14:creationId xmlns:p14="http://schemas.microsoft.com/office/powerpoint/2010/main" val="356780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3CFFE-F96D-4438-9880-EB6CFAA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68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CAF242-D66A-429B-B405-B8DD548E3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31113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9659-E51E-4A1C-AADF-AD6C970C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5th Cohort of Quality Matters TOC faculty - Spring 2021</a:t>
            </a:r>
          </a:p>
          <a:p>
            <a:r>
              <a:rPr lang="en-US" dirty="0">
                <a:cs typeface="Calibri"/>
              </a:rPr>
              <a:t>Team of 12+ Peer Reviewers</a:t>
            </a:r>
          </a:p>
          <a:p>
            <a:r>
              <a:rPr lang="en-US" dirty="0">
                <a:cs typeface="Calibri"/>
              </a:rPr>
              <a:t>Internal Peer Review Process</a:t>
            </a:r>
          </a:p>
          <a:p>
            <a:r>
              <a:rPr lang="en-US" dirty="0">
                <a:cs typeface="Calibri"/>
              </a:rPr>
              <a:t>Piloting Online at Huntsville</a:t>
            </a:r>
          </a:p>
          <a:p>
            <a:r>
              <a:rPr lang="en-US" dirty="0">
                <a:ea typeface="+mn-lt"/>
                <a:cs typeface="+mn-lt"/>
              </a:rPr>
              <a:t>Ongoing professional development webinars </a:t>
            </a:r>
          </a:p>
          <a:p>
            <a:r>
              <a:rPr lang="en-US" dirty="0">
                <a:ea typeface="+mn-lt"/>
                <a:cs typeface="+mn-lt"/>
              </a:rPr>
              <a:t>All Lee College teaching faculty must have an internal or nationally recognized Teaching Online Certification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61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3CFFE-F96D-4438-9880-EB6CFAA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CAF242-D66A-429B-B405-B8DD548E3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334115"/>
              </p:ext>
            </p:extLst>
          </p:nvPr>
        </p:nvGraphicFramePr>
        <p:xfrm>
          <a:off x="1046019" y="2264733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21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3CFFE-F96D-4438-9880-EB6CFAA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68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CAF242-D66A-429B-B405-B8DD548E3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2182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9659-E51E-4A1C-AADF-AD6C970C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Channell Cook, M.S., M.S.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Faculty and Community of Online Learning and Teaching Coordinator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  <a:hlinkClick r:id="rId8"/>
              </a:rPr>
              <a:t>ccook@lee.edu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/>
              <a:t>Laura Lane-Worley, PhD, LMSW, M.Ed.</a:t>
            </a:r>
            <a:br>
              <a:rPr lang="en-US" b="1"/>
            </a:br>
            <a:r>
              <a:rPr lang="en-US" b="1"/>
              <a:t>Faculty and Distance Education Coordinator</a:t>
            </a:r>
            <a:br>
              <a:rPr lang="en-US" b="1"/>
            </a:br>
            <a:r>
              <a:rPr lang="en-US" b="1">
                <a:solidFill>
                  <a:schemeClr val="accent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llaneworley@lee.edu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en-US" b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5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F4262A-49B8-4F7A-9273-C28A71874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849904"/>
              </p:ext>
            </p:extLst>
          </p:nvPr>
        </p:nvGraphicFramePr>
        <p:xfrm>
          <a:off x="838200" y="3143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FF5F70-3BA8-4110-8829-CF8EF6C57E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918957"/>
            <a:ext cx="3059483" cy="2328656"/>
          </a:xfr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379BA5B-B92C-4A45-8204-57816D2CF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750" y="1875516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Middle size comprehensive community college (8,000+ enrollment)</a:t>
            </a:r>
          </a:p>
          <a:p>
            <a:r>
              <a:rPr lang="en-US"/>
              <a:t>Offers Associate degree and certificate programs</a:t>
            </a:r>
          </a:p>
          <a:p>
            <a:pPr lvl="1"/>
            <a:r>
              <a:rPr lang="en-US"/>
              <a:t>Associates in Arts</a:t>
            </a:r>
          </a:p>
          <a:p>
            <a:pPr lvl="1"/>
            <a:r>
              <a:rPr lang="en-US"/>
              <a:t>Associates in Science</a:t>
            </a:r>
          </a:p>
          <a:p>
            <a:pPr lvl="1"/>
            <a:r>
              <a:rPr lang="en-US"/>
              <a:t>Associates in Applied Science</a:t>
            </a:r>
          </a:p>
          <a:p>
            <a:pPr lvl="1"/>
            <a:r>
              <a:rPr lang="en-US"/>
              <a:t>Certificates</a:t>
            </a:r>
          </a:p>
          <a:p>
            <a:r>
              <a:rPr lang="en-US"/>
              <a:t>Hispanic Serving Institution (H.S.I.)</a:t>
            </a:r>
          </a:p>
          <a:p>
            <a:r>
              <a:rPr lang="en-US"/>
              <a:t>Geographic Service Area of more than 220,000 residents</a:t>
            </a:r>
          </a:p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2D6639-FA02-4B44-9474-1B68A1FD1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4600129"/>
            <a:ext cx="2200275" cy="10078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0B1727-71D5-4E5E-B8C4-C8369FA93A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4675" y="3750943"/>
            <a:ext cx="3416644" cy="2166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02A7A-3913-467C-9237-D72CA2E1F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0558" y="1817831"/>
            <a:ext cx="2204147" cy="17373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BC8034-F33B-4A13-8C5F-E4DAE26E730B}"/>
              </a:ext>
            </a:extLst>
          </p:cNvPr>
          <p:cNvCxnSpPr>
            <a:cxnSpLocks/>
          </p:cNvCxnSpPr>
          <p:nvPr/>
        </p:nvCxnSpPr>
        <p:spPr>
          <a:xfrm flipV="1">
            <a:off x="3615655" y="1838486"/>
            <a:ext cx="1236520" cy="1277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5E5045-DBEF-428D-AFE6-F9CD1032B1FB}"/>
              </a:ext>
            </a:extLst>
          </p:cNvPr>
          <p:cNvCxnSpPr/>
          <p:nvPr/>
        </p:nvCxnSpPr>
        <p:spPr>
          <a:xfrm>
            <a:off x="3640822" y="3107057"/>
            <a:ext cx="1954635" cy="223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D3BA-1ADB-490F-AA9F-C6C922A20CE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51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FD6326-C59C-44FC-9577-D7076058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68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376E301-9C7B-48FE-AA2F-0235EDEB2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506721"/>
              </p:ext>
            </p:extLst>
          </p:nvPr>
        </p:nvGraphicFramePr>
        <p:xfrm>
          <a:off x="805543" y="681037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121CD-1636-461B-8424-464AFC40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1316825-AF35-482C-9722-A1BE662F1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138438"/>
              </p:ext>
            </p:extLst>
          </p:nvPr>
        </p:nvGraphicFramePr>
        <p:xfrm>
          <a:off x="998376" y="1371599"/>
          <a:ext cx="10355424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8940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64E2010-6523-4BA1-979C-FB044172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" y="-116677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E46849-0622-44B8-AF7D-3DF853058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46088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6052-F94B-48DD-BCBC-80674270D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92" y="187312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Community of Online Learning and Teaching</a:t>
            </a:r>
          </a:p>
          <a:p>
            <a:pPr lvl="1"/>
            <a:r>
              <a:rPr lang="en-US" dirty="0">
                <a:cs typeface="Calibri"/>
              </a:rPr>
              <a:t>Four Cohorts of QM Teaching Online Certified faculty</a:t>
            </a:r>
          </a:p>
          <a:p>
            <a:pPr lvl="1"/>
            <a:r>
              <a:rPr lang="en-US" dirty="0">
                <a:cs typeface="Calibri"/>
              </a:rPr>
              <a:t>Course redesign requirement</a:t>
            </a:r>
          </a:p>
          <a:p>
            <a:r>
              <a:rPr lang="en-US" dirty="0">
                <a:cs typeface="Calibri"/>
              </a:rPr>
              <a:t>Vacant Instructional Designer position since August 2019</a:t>
            </a:r>
          </a:p>
          <a:p>
            <a:r>
              <a:rPr lang="en-US" dirty="0">
                <a:cs typeface="Calibri"/>
              </a:rPr>
              <a:t>New College President January 2020</a:t>
            </a:r>
            <a:endParaRPr lang="en-US" dirty="0"/>
          </a:p>
          <a:p>
            <a:r>
              <a:rPr lang="en-US" dirty="0"/>
              <a:t>75% face to face classes</a:t>
            </a:r>
            <a:endParaRPr lang="en-US" dirty="0">
              <a:cs typeface="Calibri"/>
            </a:endParaRPr>
          </a:p>
          <a:p>
            <a:r>
              <a:rPr lang="en-US" dirty="0"/>
              <a:t>Requirement of class syllabi and gradebook for all classes in LMS</a:t>
            </a:r>
            <a:endParaRPr lang="en-US" dirty="0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Instructional Continuity Planning Taskforce – March 11, 2020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59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64E2010-6523-4BA1-979C-FB044172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4" y="-116677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E46849-0622-44B8-AF7D-3DF853058061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6052-F94B-48DD-BCBC-80674270D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16" y="218485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81 Quality Matters Teaching Online Certification</a:t>
            </a:r>
            <a:endParaRPr lang="en-US">
              <a:cs typeface="Calibri"/>
            </a:endParaRPr>
          </a:p>
          <a:p>
            <a:r>
              <a:rPr lang="en-US"/>
              <a:t>28 Locally trained – Teaching Online Certified</a:t>
            </a:r>
            <a:endParaRPr lang="en-US">
              <a:cs typeface="Calibri"/>
            </a:endParaRPr>
          </a:p>
          <a:p>
            <a:r>
              <a:rPr lang="en-US"/>
              <a:t>50 Blackboard trained only</a:t>
            </a:r>
            <a:endParaRPr lang="en-US">
              <a:cs typeface="Calibri" panose="020F0502020204030204"/>
            </a:endParaRPr>
          </a:p>
          <a:p>
            <a:r>
              <a:rPr lang="en-US"/>
              <a:t>300 faculty (dual credit, adjunct, Huntsville, full-time) with no training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55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3CFFE-F96D-4438-9880-EB6CFAA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68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42C52E-56FC-42B9-A623-4BC0AFDA3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13030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9659-E51E-4A1C-AADF-AD6C970C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5 days, 80 hours, 291 faculty trained.</a:t>
            </a:r>
          </a:p>
          <a:p>
            <a:r>
              <a:rPr lang="en-US" dirty="0">
                <a:cs typeface="Calibri"/>
              </a:rPr>
              <a:t>Essential training topics</a:t>
            </a:r>
          </a:p>
          <a:p>
            <a:pPr lvl="1"/>
            <a:r>
              <a:rPr lang="en-US" dirty="0">
                <a:ea typeface="+mn-lt"/>
                <a:cs typeface="+mn-lt"/>
              </a:rPr>
              <a:t>Blackboard Basics </a:t>
            </a:r>
          </a:p>
          <a:p>
            <a:pPr lvl="1"/>
            <a:r>
              <a:rPr lang="en-US" dirty="0">
                <a:ea typeface="+mn-lt"/>
                <a:cs typeface="+mn-lt"/>
              </a:rPr>
              <a:t>Blackboard Collaborate Ultra</a:t>
            </a:r>
          </a:p>
          <a:p>
            <a:pPr lvl="1"/>
            <a:r>
              <a:rPr lang="en-US" dirty="0">
                <a:ea typeface="+mn-lt"/>
                <a:cs typeface="+mn-lt"/>
              </a:rPr>
              <a:t>Advanced Blackboard Skills </a:t>
            </a:r>
            <a:endParaRPr lang="en-US" dirty="0"/>
          </a:p>
          <a:p>
            <a:r>
              <a:rPr lang="en-US" dirty="0">
                <a:cs typeface="Calibri"/>
              </a:rPr>
              <a:t>Open Labs with QM-TOC facilitators</a:t>
            </a:r>
          </a:p>
          <a:p>
            <a:r>
              <a:rPr lang="en-US" dirty="0">
                <a:cs typeface="Calibri"/>
              </a:rPr>
              <a:t>Adopted the Whatever it Takes Mantra</a:t>
            </a:r>
            <a:br>
              <a:rPr lang="en-US" dirty="0">
                <a:cs typeface="Calibri"/>
              </a:rPr>
            </a:b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69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3CFFE-F96D-4438-9880-EB6CFAA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68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3B0459-3729-4EDD-89B5-BDD708738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18380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9659-E51E-4A1C-AADF-AD6C970C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Distance Education (DE) Committee and DE Handbook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Changes were needed.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Teaching Online – Voluntary with best practice recommendations</a:t>
            </a:r>
            <a:endParaRPr lang="en-US" dirty="0"/>
          </a:p>
          <a:p>
            <a:pPr lvl="2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Inconsistency in training.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Emergency Response Taskforce Created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Timeline Acceleration</a:t>
            </a:r>
            <a:endParaRPr lang="en-US" dirty="0"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Adaptation for a Variety of Learners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Increased focus on QM best practices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ea typeface="+mn-lt"/>
              <a:cs typeface="+mn-lt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006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3CFFE-F96D-4438-9880-EB6CFAA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68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3B0459-3729-4EDD-89B5-BDD708738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66751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9659-E51E-4A1C-AADF-AD6C970C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135"/>
            <a:ext cx="10515600" cy="4365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6 Week Timeline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Team Facilitation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Real Time Goals and Feedback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Topics: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Introductory and Course Expectations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Learning Objectives 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Activities, Tools, and Technology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Instructional Materials 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Assessment and Measurements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Learner Support, Accessibility, and Usability.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Campus Wide Mandate</a:t>
            </a:r>
            <a:endParaRPr lang="en-US">
              <a:cs typeface="Calibri"/>
            </a:endParaRPr>
          </a:p>
          <a:p>
            <a:pPr lvl="2" indent="-457200"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62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3CFFE-F96D-4438-9880-EB6CFAA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68"/>
            <a:ext cx="12192000" cy="69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CAF242-D66A-429B-B405-B8DD548E3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43896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9659-E51E-4A1C-AADF-AD6C970C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55 Webinars</a:t>
            </a:r>
          </a:p>
          <a:p>
            <a:pPr lvl="1"/>
            <a:r>
              <a:rPr lang="en-US" dirty="0">
                <a:cs typeface="Calibri"/>
              </a:rPr>
              <a:t>Training Team Included</a:t>
            </a:r>
          </a:p>
          <a:p>
            <a:pPr lvl="2" indent="-457200"/>
            <a:r>
              <a:rPr lang="en-US" dirty="0">
                <a:cs typeface="Calibri"/>
              </a:rPr>
              <a:t>Librarians – QM TOC</a:t>
            </a:r>
          </a:p>
          <a:p>
            <a:pPr lvl="2" indent="-457200"/>
            <a:r>
              <a:rPr lang="en-US" dirty="0">
                <a:cs typeface="Calibri"/>
              </a:rPr>
              <a:t>LMS Administrator</a:t>
            </a:r>
          </a:p>
          <a:p>
            <a:pPr lvl="2" indent="-457200"/>
            <a:r>
              <a:rPr lang="en-US" dirty="0">
                <a:cs typeface="Calibri"/>
              </a:rPr>
              <a:t>Advising Team – QM TOC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33 Lee College Teaching Online Certification Cohorts</a:t>
            </a: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Training Team Included</a:t>
            </a:r>
          </a:p>
          <a:p>
            <a:pPr lvl="2" indent="-4572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14</a:t>
            </a:r>
            <a:r>
              <a:rPr lang="en-US" dirty="0">
                <a:cs typeface="Calibri"/>
              </a:rPr>
              <a:t> Quality Matters Teaching Online Certified Faculty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>
              <a:buFont typeface="Arial"/>
              <a:buChar char="•"/>
            </a:pPr>
            <a:endParaRPr lang="en-US">
              <a:cs typeface="Calibri"/>
            </a:endParaRPr>
          </a:p>
          <a:p>
            <a:pPr lvl="1">
              <a:buFont typeface="Arial"/>
              <a:buChar char="•"/>
            </a:pPr>
            <a:endParaRPr lang="en-US">
              <a:cs typeface="Calibri"/>
            </a:endParaRPr>
          </a:p>
          <a:p>
            <a:pPr>
              <a:buFont typeface="Arial"/>
              <a:buChar char="•"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76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 College background template" id="{262DBB7E-09DD-47A1-971E-B10A81188F2D}" vid="{10020C82-1F1C-475A-9883-38DE9A5478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22A3641AA6846856A79C793BB8E11" ma:contentTypeVersion="8" ma:contentTypeDescription="Create a new document." ma:contentTypeScope="" ma:versionID="32bee8cfbd4ca596c82109a6f5dd84cf">
  <xsd:schema xmlns:xsd="http://www.w3.org/2001/XMLSchema" xmlns:xs="http://www.w3.org/2001/XMLSchema" xmlns:p="http://schemas.microsoft.com/office/2006/metadata/properties" xmlns:ns3="3eea3601-392a-4928-b2a7-9374c96298a6" xmlns:ns4="88aca5b6-5647-4daa-bcf7-4369c2f46765" targetNamespace="http://schemas.microsoft.com/office/2006/metadata/properties" ma:root="true" ma:fieldsID="98710cdab000f7fe4a37fe779e0322f5" ns3:_="" ns4:_="">
    <xsd:import namespace="3eea3601-392a-4928-b2a7-9374c96298a6"/>
    <xsd:import namespace="88aca5b6-5647-4daa-bcf7-4369c2f467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a3601-392a-4928-b2a7-9374c96298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ca5b6-5647-4daa-bcf7-4369c2f467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410729-2F59-4AF4-802B-2395593E6B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2AD92C-0E61-43B3-B2FE-B1D376CD157A}">
  <ds:schemaRefs>
    <ds:schemaRef ds:uri="3eea3601-392a-4928-b2a7-9374c96298a6"/>
    <ds:schemaRef ds:uri="88aca5b6-5647-4daa-bcf7-4369c2f467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8709CD-69B4-47DB-B1E1-04225B65039B}">
  <ds:schemaRefs>
    <ds:schemaRef ds:uri="http://purl.org/dc/dcmitype/"/>
    <ds:schemaRef ds:uri="http://schemas.microsoft.com/office/2006/documentManagement/types"/>
    <ds:schemaRef ds:uri="88aca5b6-5647-4daa-bcf7-4369c2f46765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3eea3601-392a-4928-b2a7-9374c96298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Lee College background template</Template>
  <TotalTime>0</TotalTime>
  <Words>549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the Power of Quality Matters in Crisis Transformation!</dc:title>
  <dc:creator>Lane-Worley, Laura</dc:creator>
  <cp:lastModifiedBy>Lane-Worley, Laura</cp:lastModifiedBy>
  <cp:revision>66</cp:revision>
  <dcterms:created xsi:type="dcterms:W3CDTF">2020-09-28T16:34:08Z</dcterms:created>
  <dcterms:modified xsi:type="dcterms:W3CDTF">2020-10-19T18:03:27Z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0x010100CB122A3641AA6846856A79C793BB8E11</vt:lpwstr>
  </property>
</Properties>
</file>