
<file path=[Content_Types].xml><?xml version="1.0" encoding="utf-8"?>
<Types xmlns="http://schemas.openxmlformats.org/package/2006/content-types">
  <Default Extension="fntdata" ContentType="application/x-fontdata"/>
  <Default Extension="jfif"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3.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2" r:id="rId2"/>
    <p:sldMasterId id="2147483660" r:id="rId3"/>
    <p:sldMasterId id="2147483665" r:id="rId4"/>
  </p:sldMasterIdLst>
  <p:notesMasterIdLst>
    <p:notesMasterId r:id="rId21"/>
  </p:notesMasterIdLst>
  <p:sldIdLst>
    <p:sldId id="256" r:id="rId5"/>
    <p:sldId id="260" r:id="rId6"/>
    <p:sldId id="261" r:id="rId7"/>
    <p:sldId id="258" r:id="rId8"/>
    <p:sldId id="263" r:id="rId9"/>
    <p:sldId id="262" r:id="rId10"/>
    <p:sldId id="264" r:id="rId11"/>
    <p:sldId id="265" r:id="rId12"/>
    <p:sldId id="266" r:id="rId13"/>
    <p:sldId id="267" r:id="rId14"/>
    <p:sldId id="268" r:id="rId15"/>
    <p:sldId id="269" r:id="rId16"/>
    <p:sldId id="270" r:id="rId17"/>
    <p:sldId id="271" r:id="rId18"/>
    <p:sldId id="272" r:id="rId19"/>
    <p:sldId id="259" r:id="rId20"/>
  </p:sldIdLst>
  <p:sldSz cx="9144000" cy="5143500" type="screen16x9"/>
  <p:notesSz cx="6858000" cy="9144000"/>
  <p:embeddedFontLst>
    <p:embeddedFont>
      <p:font typeface="Amasis MT Pro Black" panose="02040A04050005020304" pitchFamily="18" charset="0"/>
      <p:bold r:id="rId22"/>
      <p:boldItalic r:id="rId23"/>
    </p:embeddedFont>
    <p:embeddedFont>
      <p:font typeface="Calibri" panose="020F0502020204030204" pitchFamily="34" charset="0"/>
      <p:regular r:id="rId24"/>
      <p:bold r:id="rId25"/>
      <p:italic r:id="rId26"/>
      <p:boldItalic r:id="rId27"/>
    </p:embeddedFont>
    <p:embeddedFont>
      <p:font typeface="Calibri Light" panose="020F0302020204030204" pitchFamily="34" charset="0"/>
      <p:regular r:id="rId28"/>
      <p:italic r:id="rId29"/>
    </p:embeddedFont>
    <p:embeddedFont>
      <p:font typeface="Lato" panose="020F0502020204030203" pitchFamily="34" charset="0"/>
      <p:regular r:id="rId30"/>
      <p:bold r:id="rId31"/>
      <p:italic r:id="rId32"/>
      <p:boldItalic r:id="rId33"/>
    </p:embeddedFont>
    <p:embeddedFont>
      <p:font typeface="Trebuchet MS" panose="020B0603020202020204" pitchFamily="34" charset="0"/>
      <p:regular r:id="rId34"/>
      <p:bold r:id="rId35"/>
      <p:italic r:id="rId36"/>
      <p:boldItalic r:id="rId37"/>
    </p:embeddedFont>
    <p:embeddedFont>
      <p:font typeface="Verdana" panose="020B0604030504040204" pitchFamily="34" charset="0"/>
      <p:regular r:id="rId38"/>
      <p:bold r:id="rId39"/>
      <p:italic r:id="rId40"/>
      <p:boldItalic r:id="rId41"/>
    </p:embeddedFont>
  </p:embeddedFontLst>
  <p:custDataLst>
    <p:tags r:id="rId42"/>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3" roundtripDataSignature="AMtx7mjufYlBaXQAcET4bJAUx2f/EiKLk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0B0509-25EE-4072-B1D7-90B2A2133E18}" v="34" dt="2022-02-15T22:37:51.2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902" autoAdjust="0"/>
  </p:normalViewPr>
  <p:slideViewPr>
    <p:cSldViewPr snapToGrid="0">
      <p:cViewPr>
        <p:scale>
          <a:sx n="100" d="100"/>
          <a:sy n="100" d="100"/>
        </p:scale>
        <p:origin x="1836" y="126"/>
      </p:cViewPr>
      <p:guideLst>
        <p:guide orient="horz" pos="1620"/>
        <p:guide pos="2880"/>
      </p:guideLst>
    </p:cSldViewPr>
  </p:slideViewPr>
  <p:notesTextViewPr>
    <p:cViewPr>
      <p:scale>
        <a:sx n="3" d="2"/>
        <a:sy n="3" d="2"/>
      </p:scale>
      <p:origin x="0" y="-1266"/>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tags" Target="tags/tag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font" Target="fonts/font8.fntdata"/><Relationship Id="rId11" Type="http://schemas.openxmlformats.org/officeDocument/2006/relationships/slide" Target="slides/slide7.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0.fntdata"/><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customschemas.google.com/relationships/presentationmetadata" Target="metadata"/><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gel" userId="633f4b1e9783a28c" providerId="LiveId" clId="{E10B0509-25EE-4072-B1D7-90B2A2133E18}"/>
    <pc:docChg chg="undo custSel modSld sldOrd replTag">
      <pc:chgData name="Angel" userId="633f4b1e9783a28c" providerId="LiveId" clId="{E10B0509-25EE-4072-B1D7-90B2A2133E18}" dt="2022-02-15T22:39:38.589" v="5392" actId="313"/>
      <pc:docMkLst>
        <pc:docMk/>
      </pc:docMkLst>
      <pc:sldChg chg="modSp mod">
        <pc:chgData name="Angel" userId="633f4b1e9783a28c" providerId="LiveId" clId="{E10B0509-25EE-4072-B1D7-90B2A2133E18}" dt="2022-02-15T22:39:33.508" v="5391" actId="2"/>
        <pc:sldMkLst>
          <pc:docMk/>
          <pc:sldMk cId="1865783042" sldId="260"/>
        </pc:sldMkLst>
        <pc:spChg chg="mod">
          <ac:chgData name="Angel" userId="633f4b1e9783a28c" providerId="LiveId" clId="{E10B0509-25EE-4072-B1D7-90B2A2133E18}" dt="2022-02-15T22:39:31.256" v="5390" actId="2"/>
          <ac:spMkLst>
            <pc:docMk/>
            <pc:sldMk cId="1865783042" sldId="260"/>
            <ac:spMk id="8" creationId="{74A60848-79A7-4A68-8C36-F32712D2F93A}"/>
          </ac:spMkLst>
        </pc:spChg>
        <pc:spChg chg="mod">
          <ac:chgData name="Angel" userId="633f4b1e9783a28c" providerId="LiveId" clId="{E10B0509-25EE-4072-B1D7-90B2A2133E18}" dt="2022-02-15T22:39:33.508" v="5391" actId="2"/>
          <ac:spMkLst>
            <pc:docMk/>
            <pc:sldMk cId="1865783042" sldId="260"/>
            <ac:spMk id="16" creationId="{0EA51328-FE9F-41A6-8F6C-AF9B0F8B198F}"/>
          </ac:spMkLst>
        </pc:spChg>
      </pc:sldChg>
      <pc:sldChg chg="addSp delSp modSp mod setBg modNotesTx">
        <pc:chgData name="Angel" userId="633f4b1e9783a28c" providerId="LiveId" clId="{E10B0509-25EE-4072-B1D7-90B2A2133E18}" dt="2022-02-15T22:39:38.589" v="5392" actId="313"/>
        <pc:sldMkLst>
          <pc:docMk/>
          <pc:sldMk cId="259016277" sldId="261"/>
        </pc:sldMkLst>
        <pc:picChg chg="add mod ord modVis replST">
          <ac:chgData name="Angel" userId="633f4b1e9783a28c" providerId="LiveId" clId="{E10B0509-25EE-4072-B1D7-90B2A2133E18}" dt="2022-02-15T20:39:17.008" v="96"/>
          <ac:picMkLst>
            <pc:docMk/>
            <pc:sldMk cId="259016277" sldId="261"/>
            <ac:picMk id="3" creationId="{31714A0E-53AC-468D-9ACC-56ECDA39959E}"/>
          </ac:picMkLst>
        </pc:picChg>
        <pc:picChg chg="del mod modVis replST">
          <ac:chgData name="Angel" userId="633f4b1e9783a28c" providerId="LiveId" clId="{E10B0509-25EE-4072-B1D7-90B2A2133E18}" dt="2022-02-13T20:50:13.330" v="67"/>
          <ac:picMkLst>
            <pc:docMk/>
            <pc:sldMk cId="259016277" sldId="261"/>
            <ac:picMk id="8" creationId="{B1AC2F1F-D474-43B8-8687-0DE90E86535E}"/>
          </ac:picMkLst>
        </pc:picChg>
      </pc:sldChg>
      <pc:sldChg chg="delSp modSp mod ord modNotesTx">
        <pc:chgData name="Angel" userId="633f4b1e9783a28c" providerId="LiveId" clId="{E10B0509-25EE-4072-B1D7-90B2A2133E18}" dt="2022-02-15T21:05:24.748" v="874" actId="20577"/>
        <pc:sldMkLst>
          <pc:docMk/>
          <pc:sldMk cId="4281862139" sldId="262"/>
        </pc:sldMkLst>
        <pc:spChg chg="mod">
          <ac:chgData name="Angel" userId="633f4b1e9783a28c" providerId="LiveId" clId="{E10B0509-25EE-4072-B1D7-90B2A2133E18}" dt="2022-02-15T21:05:24.748" v="874" actId="20577"/>
          <ac:spMkLst>
            <pc:docMk/>
            <pc:sldMk cId="4281862139" sldId="262"/>
            <ac:spMk id="7" creationId="{305EE8CE-A097-4A6E-B343-393A05A74FE5}"/>
          </ac:spMkLst>
        </pc:spChg>
        <pc:picChg chg="del mod modVis replST">
          <ac:chgData name="Angel" userId="633f4b1e9783a28c" providerId="LiveId" clId="{E10B0509-25EE-4072-B1D7-90B2A2133E18}" dt="2022-02-15T20:39:29.592" v="102" actId="21"/>
          <ac:picMkLst>
            <pc:docMk/>
            <pc:sldMk cId="4281862139" sldId="262"/>
            <ac:picMk id="22" creationId="{225F7C69-B8FA-4CBB-9845-0A18B90C1FF7}"/>
          </ac:picMkLst>
        </pc:picChg>
      </pc:sldChg>
      <pc:sldChg chg="modNotesTx">
        <pc:chgData name="Angel" userId="633f4b1e9783a28c" providerId="LiveId" clId="{E10B0509-25EE-4072-B1D7-90B2A2133E18}" dt="2022-02-15T21:04:05.134" v="631" actId="6549"/>
        <pc:sldMkLst>
          <pc:docMk/>
          <pc:sldMk cId="17140694" sldId="263"/>
        </pc:sldMkLst>
      </pc:sldChg>
      <pc:sldChg chg="modNotesTx">
        <pc:chgData name="Angel" userId="633f4b1e9783a28c" providerId="LiveId" clId="{E10B0509-25EE-4072-B1D7-90B2A2133E18}" dt="2022-02-15T21:11:05.212" v="1522" actId="20577"/>
        <pc:sldMkLst>
          <pc:docMk/>
          <pc:sldMk cId="3277133637" sldId="264"/>
        </pc:sldMkLst>
      </pc:sldChg>
      <pc:sldChg chg="addSp delSp modSp mod modNotesTx">
        <pc:chgData name="Angel" userId="633f4b1e9783a28c" providerId="LiveId" clId="{E10B0509-25EE-4072-B1D7-90B2A2133E18}" dt="2022-02-15T21:15:46.335" v="2020" actId="33524"/>
        <pc:sldMkLst>
          <pc:docMk/>
          <pc:sldMk cId="2957697123" sldId="265"/>
        </pc:sldMkLst>
        <pc:picChg chg="add mod">
          <ac:chgData name="Angel" userId="633f4b1e9783a28c" providerId="LiveId" clId="{E10B0509-25EE-4072-B1D7-90B2A2133E18}" dt="2022-02-15T20:59:20.576" v="198" actId="14100"/>
          <ac:picMkLst>
            <pc:docMk/>
            <pc:sldMk cId="2957697123" sldId="265"/>
            <ac:picMk id="3" creationId="{80639745-41C1-4FA1-BA66-468AAD933FF8}"/>
          </ac:picMkLst>
        </pc:picChg>
        <pc:picChg chg="add del mod">
          <ac:chgData name="Angel" userId="633f4b1e9783a28c" providerId="LiveId" clId="{E10B0509-25EE-4072-B1D7-90B2A2133E18}" dt="2022-02-15T20:59:06.946" v="192" actId="478"/>
          <ac:picMkLst>
            <pc:docMk/>
            <pc:sldMk cId="2957697123" sldId="265"/>
            <ac:picMk id="6" creationId="{0FF2D5D8-BE2B-4557-959F-7A0A74E4207E}"/>
          </ac:picMkLst>
        </pc:picChg>
        <pc:picChg chg="del">
          <ac:chgData name="Angel" userId="633f4b1e9783a28c" providerId="LiveId" clId="{E10B0509-25EE-4072-B1D7-90B2A2133E18}" dt="2022-02-15T20:51:21.613" v="176" actId="21"/>
          <ac:picMkLst>
            <pc:docMk/>
            <pc:sldMk cId="2957697123" sldId="265"/>
            <ac:picMk id="8" creationId="{5367E08C-5E49-4467-883B-B3D48AEA938E}"/>
          </ac:picMkLst>
        </pc:picChg>
        <pc:picChg chg="add mod">
          <ac:chgData name="Angel" userId="633f4b1e9783a28c" providerId="LiveId" clId="{E10B0509-25EE-4072-B1D7-90B2A2133E18}" dt="2022-02-15T20:59:24.297" v="199" actId="1076"/>
          <ac:picMkLst>
            <pc:docMk/>
            <pc:sldMk cId="2957697123" sldId="265"/>
            <ac:picMk id="9" creationId="{BF7AFA90-A188-4A2E-9BB3-B8F701A3C322}"/>
          </ac:picMkLst>
        </pc:picChg>
        <pc:picChg chg="del mod">
          <ac:chgData name="Angel" userId="633f4b1e9783a28c" providerId="LiveId" clId="{E10B0509-25EE-4072-B1D7-90B2A2133E18}" dt="2022-02-15T20:52:07.151" v="183" actId="21"/>
          <ac:picMkLst>
            <pc:docMk/>
            <pc:sldMk cId="2957697123" sldId="265"/>
            <ac:picMk id="14" creationId="{69472AE7-EB57-4459-A0A9-55B6B2CC24E5}"/>
          </ac:picMkLst>
        </pc:picChg>
      </pc:sldChg>
      <pc:sldChg chg="modNotesTx">
        <pc:chgData name="Angel" userId="633f4b1e9783a28c" providerId="LiveId" clId="{E10B0509-25EE-4072-B1D7-90B2A2133E18}" dt="2022-02-15T21:24:53.281" v="3664" actId="20577"/>
        <pc:sldMkLst>
          <pc:docMk/>
          <pc:sldMk cId="1870281253" sldId="266"/>
        </pc:sldMkLst>
      </pc:sldChg>
      <pc:sldChg chg="modNotesTx">
        <pc:chgData name="Angel" userId="633f4b1e9783a28c" providerId="LiveId" clId="{E10B0509-25EE-4072-B1D7-90B2A2133E18}" dt="2022-02-15T22:38:06.631" v="5381" actId="20577"/>
        <pc:sldMkLst>
          <pc:docMk/>
          <pc:sldMk cId="92420997" sldId="267"/>
        </pc:sldMkLst>
      </pc:sldChg>
      <pc:sldChg chg="addSp delSp modSp mod setBg modNotesTx">
        <pc:chgData name="Angel" userId="633f4b1e9783a28c" providerId="LiveId" clId="{E10B0509-25EE-4072-B1D7-90B2A2133E18}" dt="2022-02-15T22:38:55.504" v="5389" actId="33524"/>
        <pc:sldMkLst>
          <pc:docMk/>
          <pc:sldMk cId="1518369091" sldId="272"/>
        </pc:sldMkLst>
        <pc:picChg chg="add mod ord modVis replST">
          <ac:chgData name="Angel" userId="633f4b1e9783a28c" providerId="LiveId" clId="{E10B0509-25EE-4072-B1D7-90B2A2133E18}" dt="2022-02-15T22:38:31.942" v="5386"/>
          <ac:picMkLst>
            <pc:docMk/>
            <pc:sldMk cId="1518369091" sldId="272"/>
            <ac:picMk id="3" creationId="{3F61A3FC-EB8B-4E0E-97B6-23226EC2E0FB}"/>
          </ac:picMkLst>
        </pc:picChg>
        <pc:picChg chg="del mod modVis replST">
          <ac:chgData name="Angel" userId="633f4b1e9783a28c" providerId="LiveId" clId="{E10B0509-25EE-4072-B1D7-90B2A2133E18}" dt="2022-02-13T20:50:13.343" v="88"/>
          <ac:picMkLst>
            <pc:docMk/>
            <pc:sldMk cId="1518369091" sldId="272"/>
            <ac:picMk id="7" creationId="{432B22D9-B6F1-46AB-A4E6-CA22992815D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a:lnSpc>
                <a:spcPct val="107000"/>
              </a:lnSpc>
              <a:spcBef>
                <a:spcPts val="0"/>
              </a:spcBef>
              <a:spcAft>
                <a:spcPts val="800"/>
              </a:spcAft>
            </a:pPr>
            <a:r>
              <a:rPr lang="en-US" sz="1100" dirty="0">
                <a:effectLst/>
                <a:latin typeface="Verdana" panose="020B0604030504040204" pitchFamily="34" charset="0"/>
                <a:ea typeface="Calibri" panose="020F0502020204030204" pitchFamily="34" charset="0"/>
                <a:cs typeface="Times New Roman" panose="02020603050405020304" pitchFamily="18" charset="0"/>
              </a:rPr>
              <a:t>Good afternoon and thank you for joining me. My name is Angel Mootispaw and I serve as the Director of Instructional Technology at Southern State Community College. </a:t>
            </a:r>
          </a:p>
          <a:p>
            <a:pPr marL="0" marR="0">
              <a:lnSpc>
                <a:spcPct val="107000"/>
              </a:lnSpc>
              <a:spcBef>
                <a:spcPts val="0"/>
              </a:spcBef>
              <a:spcAft>
                <a:spcPts val="800"/>
              </a:spcAft>
            </a:pPr>
            <a:r>
              <a:rPr lang="en-US" sz="1100" dirty="0">
                <a:effectLst/>
                <a:latin typeface="Verdana" panose="020B0604030504040204" pitchFamily="34" charset="0"/>
                <a:ea typeface="Calibri" panose="020F0502020204030204" pitchFamily="34" charset="0"/>
                <a:cs typeface="Times New Roman" panose="02020603050405020304" pitchFamily="18" charset="0"/>
              </a:rPr>
              <a:t>My role at SSCC includes all things distance learning and then some. I serve as the QM Coordinator and am in the final phase of completing my doctorate in Instructional Design Leadership.  </a:t>
            </a:r>
          </a:p>
          <a:p>
            <a:pPr marL="0" lvl="0" indent="0" algn="l" rtl="0">
              <a:spcBef>
                <a:spcPts val="0"/>
              </a:spcBef>
              <a:spcAft>
                <a:spcPts val="0"/>
              </a:spcAft>
              <a:buNone/>
            </a:pPr>
            <a:endParaRPr dirty="0"/>
          </a:p>
        </p:txBody>
      </p:sp>
      <p:sp>
        <p:nvSpPr>
          <p:cNvPr id="67" name="Google Shape;6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2021 provided the tools for a team of seasoned online faculty and the instructional technology staff to envision and create a robust template that has an aesthetically pleasing look, minimize the navigation menu, and standardizes how course content is delivered.</a:t>
            </a:r>
          </a:p>
          <a:p>
            <a:r>
              <a:rPr lang="en-US" dirty="0"/>
              <a:t>What you are seeing is the new Home Page – The template is basically 4 pages, a discussion question, and a standard navigation menu.</a:t>
            </a:r>
          </a:p>
          <a:p>
            <a:pPr lvl="1"/>
            <a:r>
              <a:rPr lang="en-US" b="1" dirty="0"/>
              <a:t>Home Page</a:t>
            </a:r>
            <a:r>
              <a:rPr lang="en-US" dirty="0"/>
              <a:t>: 1.1 – getting started, </a:t>
            </a:r>
          </a:p>
          <a:p>
            <a:pPr lvl="1"/>
            <a:r>
              <a:rPr lang="en-US" b="1" dirty="0"/>
              <a:t>Course Overview</a:t>
            </a:r>
            <a:r>
              <a:rPr lang="en-US" dirty="0"/>
              <a:t>: 1.2 purpose and structure of course, </a:t>
            </a:r>
          </a:p>
          <a:p>
            <a:pPr lvl="1"/>
            <a:r>
              <a:rPr lang="en-US" b="1" dirty="0"/>
              <a:t>Meet Your Instructor</a:t>
            </a:r>
            <a:r>
              <a:rPr lang="en-US" dirty="0"/>
              <a:t>: 1.8 </a:t>
            </a:r>
            <a:r>
              <a:rPr lang="en-US" sz="1800" dirty="0">
                <a:effectLst/>
                <a:latin typeface="Times New Roman" panose="02020603050405020304" pitchFamily="18" charset="0"/>
                <a:ea typeface="Calibri" panose="020F0502020204030204" pitchFamily="34" charset="0"/>
              </a:rPr>
              <a:t>self introduction </a:t>
            </a:r>
            <a:endParaRPr lang="en-US" dirty="0"/>
          </a:p>
          <a:p>
            <a:pPr lvl="1"/>
            <a:r>
              <a:rPr lang="en-US" b="1" dirty="0"/>
              <a:t>How We Communicate</a:t>
            </a:r>
            <a:r>
              <a:rPr lang="en-US" dirty="0"/>
              <a:t>: 1.3 communication expectation for online discussions, email, and other forms of interaction; 5.3 instructor’s plan for interacting; 5.4 learner interaction</a:t>
            </a:r>
          </a:p>
          <a:p>
            <a:pPr lvl="1"/>
            <a:r>
              <a:rPr lang="en-US" b="1" dirty="0"/>
              <a:t>Ask a Question</a:t>
            </a:r>
            <a:r>
              <a:rPr lang="en-US" dirty="0"/>
              <a:t>: </a:t>
            </a:r>
          </a:p>
          <a:p>
            <a:pPr lvl="1"/>
            <a:r>
              <a:rPr lang="en-US" b="1" dirty="0"/>
              <a:t>Policies &amp; Resources</a:t>
            </a:r>
            <a:r>
              <a:rPr lang="en-US" dirty="0"/>
              <a:t>: 1.4 institutional policies; 1.5 technology requirements; 1.6 computer skills; 7.1 link to technical support; 7.2 link to accessibility policies and services; 7.3 link to  academic support services and resources; 7.4 link to student services resources; 8.6 vendor accessibility statements</a:t>
            </a:r>
          </a:p>
          <a:p>
            <a:pPr lvl="1"/>
            <a:r>
              <a:rPr lang="en-US" b="1" dirty="0"/>
              <a:t>Course Syllabus</a:t>
            </a:r>
            <a:r>
              <a:rPr lang="en-US" dirty="0"/>
              <a:t>: 1.7 prerequisite knowledge; 3.2 course grading policy; 5.3, 5.4,</a:t>
            </a:r>
          </a:p>
          <a:p>
            <a:pPr lvl="1"/>
            <a:r>
              <a:rPr lang="en-US" b="1" dirty="0"/>
              <a:t>Introduction Discussion</a:t>
            </a:r>
            <a:r>
              <a:rPr lang="en-US" dirty="0"/>
              <a:t>: 1.9 learners are asked to introduce themselves</a:t>
            </a:r>
          </a:p>
          <a:p>
            <a:pPr lvl="1"/>
            <a:r>
              <a:rPr lang="en-US" b="1" dirty="0"/>
              <a:t>Standard Navigation</a:t>
            </a:r>
            <a:r>
              <a:rPr lang="en-US" dirty="0"/>
              <a:t>: 8.1 navigation facilitates ease of use; 8.2 readability</a:t>
            </a:r>
          </a:p>
          <a:p>
            <a:pPr lvl="1"/>
            <a:r>
              <a:rPr lang="en-US" b="1" dirty="0"/>
              <a:t>Delivery of Content via Modules</a:t>
            </a:r>
            <a:r>
              <a:rPr lang="en-US" dirty="0"/>
              <a:t>: 8.2 facilitates readability</a:t>
            </a:r>
          </a:p>
          <a:p>
            <a:pPr marL="615950" lvl="1" indent="0">
              <a:buNone/>
            </a:pPr>
            <a:r>
              <a:rPr lang="en-US" dirty="0"/>
              <a:t>Specific review standard 8.2 is satisfied by using Canvas to embed multimedia and standardizing Zoom and Kaltura as the official multimedia tools.</a:t>
            </a:r>
          </a:p>
          <a:p>
            <a:pPr marL="615950" marR="0" lvl="1"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615950" marR="0" lvl="1"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All course syllabi are now located in the Syllabus Navigation link, and the standard navigation allows students to focus on course content over course navigation, limiting cognitive overload and the need to learn to navigate each course. </a:t>
            </a:r>
          </a:p>
          <a:p>
            <a:pPr marL="615950" lvl="1" indent="0">
              <a:buNone/>
            </a:pPr>
            <a:endParaRPr lang="en-US" dirty="0"/>
          </a:p>
        </p:txBody>
      </p:sp>
    </p:spTree>
    <p:extLst>
      <p:ext uri="{BB962C8B-B14F-4D97-AF65-F5344CB8AC3E}">
        <p14:creationId xmlns:p14="http://schemas.microsoft.com/office/powerpoint/2010/main" val="3779103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two examples above are what we consider our Enhanced template. We offer templates for all the required pages and are starting to build a repository with pre-canned terminology and direction.</a:t>
            </a:r>
          </a:p>
          <a:p>
            <a:r>
              <a:rPr lang="en-US" dirty="0"/>
              <a:t>Both of these examples were designed by Samuel Ginn, our Distance Learning Support Specialist</a:t>
            </a:r>
          </a:p>
        </p:txBody>
      </p:sp>
    </p:spTree>
    <p:extLst>
      <p:ext uri="{BB962C8B-B14F-4D97-AF65-F5344CB8AC3E}">
        <p14:creationId xmlns:p14="http://schemas.microsoft.com/office/powerpoint/2010/main" val="34012761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only way to move forward is with a great cup of coffee and determination</a:t>
            </a:r>
          </a:p>
          <a:p>
            <a:r>
              <a:rPr lang="en-US" dirty="0"/>
              <a:t>Wait, let’s talk about what we learned from our students…</a:t>
            </a:r>
          </a:p>
        </p:txBody>
      </p:sp>
    </p:spTree>
    <p:extLst>
      <p:ext uri="{BB962C8B-B14F-4D97-AF65-F5344CB8AC3E}">
        <p14:creationId xmlns:p14="http://schemas.microsoft.com/office/powerpoint/2010/main" val="41376420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had a 55% response rate from the survey and found overall that our students found it easy to locate the Syllabus and Instructor information.</a:t>
            </a:r>
          </a:p>
        </p:txBody>
      </p:sp>
    </p:spTree>
    <p:extLst>
      <p:ext uri="{BB962C8B-B14F-4D97-AF65-F5344CB8AC3E}">
        <p14:creationId xmlns:p14="http://schemas.microsoft.com/office/powerpoint/2010/main" val="18237812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But we need to continue to work on Course Communication, Grading Policy, and Course Navigation</a:t>
            </a:r>
          </a:p>
        </p:txBody>
      </p:sp>
    </p:spTree>
    <p:extLst>
      <p:ext uri="{BB962C8B-B14F-4D97-AF65-F5344CB8AC3E}">
        <p14:creationId xmlns:p14="http://schemas.microsoft.com/office/powerpoint/2010/main" val="9910316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 would like to close my presentation with asking you to reflect over the past 30-45 minutes and tell me in one or two words what you have taken away from the conversation…..something besides good coffee that is…</a:t>
            </a:r>
          </a:p>
          <a:p>
            <a:r>
              <a:rPr lang="en-US" dirty="0"/>
              <a:t>While you are providing me your final thoughts, I would like to thank some of my team members for being her to support me today. I do not work alone and what you have seen today is a joint effort, so Thank you Cathy Zile, my LMS Admin, Sam Ginn, my Distance Learning Support Specialist, and Dr. Gayle Mackay Full time Business Faculty member and online learning mentor to many. Your support is appreciated.</a:t>
            </a:r>
          </a:p>
          <a:p>
            <a:r>
              <a:rPr lang="en-US" dirty="0"/>
              <a:t>If anyone has questions, I am happy to answer what I can.</a:t>
            </a:r>
          </a:p>
        </p:txBody>
      </p:sp>
    </p:spTree>
    <p:extLst>
      <p:ext uri="{BB962C8B-B14F-4D97-AF65-F5344CB8AC3E}">
        <p14:creationId xmlns:p14="http://schemas.microsoft.com/office/powerpoint/2010/main" val="33419198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5" name="Google Shape;8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Before we get started I would like to ask everyone to open a browser window on your phone or other device to join the activities today. </a:t>
            </a:r>
          </a:p>
          <a:p>
            <a:r>
              <a:rPr lang="en-US" dirty="0"/>
              <a:t>To join add the class code number on the top right of the slide</a:t>
            </a:r>
          </a:p>
          <a:p>
            <a:r>
              <a:rPr lang="en-US" dirty="0"/>
              <a:t>Enter your initials, first name, or your favorite flavor of coffee…more about coffee on the next slide.</a:t>
            </a:r>
          </a:p>
        </p:txBody>
      </p:sp>
    </p:spTree>
    <p:extLst>
      <p:ext uri="{BB962C8B-B14F-4D97-AF65-F5344CB8AC3E}">
        <p14:creationId xmlns:p14="http://schemas.microsoft.com/office/powerpoint/2010/main" val="4056200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Verdana" panose="020B0604030504040204" pitchFamily="34" charset="0"/>
                <a:ea typeface="Calibri" panose="020F0502020204030204" pitchFamily="34" charset="0"/>
                <a:cs typeface="Times New Roman" panose="02020603050405020304" pitchFamily="18" charset="0"/>
              </a:rPr>
              <a:t>For those of you who do not know me, you will learn quickly, that my life is guided by coffee, QM, and QA sometimes in this order sometimes I switch it up…but coffee us usually first. So, I hope you have fresh coffee and are ready to begin this journey with me.</a:t>
            </a:r>
          </a:p>
          <a:p>
            <a:pPr marL="0" marR="0">
              <a:lnSpc>
                <a:spcPct val="107000"/>
              </a:lnSpc>
              <a:spcBef>
                <a:spcPts val="0"/>
              </a:spcBef>
              <a:spcAft>
                <a:spcPts val="800"/>
              </a:spcAft>
            </a:pPr>
            <a:r>
              <a:rPr lang="en-US" sz="1800" dirty="0">
                <a:effectLst/>
                <a:latin typeface="Verdana" panose="020B0604030504040204" pitchFamily="34" charset="0"/>
                <a:ea typeface="Calibri" panose="020F0502020204030204" pitchFamily="34" charset="0"/>
                <a:cs typeface="Times New Roman" panose="02020603050405020304" pitchFamily="18" charset="0"/>
              </a:rPr>
              <a:t>I want to start the conversation today through REFLECTION. </a:t>
            </a:r>
          </a:p>
          <a:p>
            <a:pPr marL="0" marR="0">
              <a:lnSpc>
                <a:spcPct val="107000"/>
              </a:lnSpc>
              <a:spcBef>
                <a:spcPts val="0"/>
              </a:spcBef>
              <a:spcAft>
                <a:spcPts val="800"/>
              </a:spcAft>
            </a:pPr>
            <a:r>
              <a:rPr lang="en-US" sz="1800" dirty="0">
                <a:effectLst/>
                <a:latin typeface="Verdana" panose="020B0604030504040204" pitchFamily="34" charset="0"/>
                <a:ea typeface="Calibri" panose="020F0502020204030204" pitchFamily="34" charset="0"/>
                <a:cs typeface="Times New Roman" panose="02020603050405020304" pitchFamily="18" charset="0"/>
              </a:rPr>
              <a:t>I am going to launch a word cloud activity, and ask you to submit two or three words that come to mind when you hear Distance Learning Quality Assurance. </a:t>
            </a:r>
          </a:p>
          <a:p>
            <a:pPr marL="0" marR="0">
              <a:lnSpc>
                <a:spcPct val="107000"/>
              </a:lnSpc>
              <a:spcBef>
                <a:spcPts val="0"/>
              </a:spcBef>
              <a:spcAft>
                <a:spcPts val="800"/>
              </a:spcAft>
            </a:pPr>
            <a:r>
              <a:rPr lang="en-US" sz="1800" dirty="0">
                <a:effectLst/>
                <a:latin typeface="Verdana" panose="020B0604030504040204" pitchFamily="34" charset="0"/>
                <a:ea typeface="Calibri" panose="020F0502020204030204" pitchFamily="34" charset="0"/>
                <a:cs typeface="Times New Roman" panose="02020603050405020304" pitchFamily="18" charset="0"/>
              </a:rPr>
              <a:t>While you are submitting your words, I will provide a little background to my research.</a:t>
            </a:r>
          </a:p>
          <a:p>
            <a:pPr marL="0" marR="0">
              <a:lnSpc>
                <a:spcPct val="107000"/>
              </a:lnSpc>
              <a:spcBef>
                <a:spcPts val="0"/>
              </a:spcBef>
              <a:spcAft>
                <a:spcPts val="800"/>
              </a:spcAft>
            </a:pPr>
            <a:endParaRPr lang="en-US" sz="1800" dirty="0">
              <a:effectLst/>
              <a:latin typeface="Verdana" panose="020B060403050404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Verdana" panose="020B0604030504040204" pitchFamily="34" charset="0"/>
                <a:ea typeface="Calibri" panose="020F0502020204030204" pitchFamily="34" charset="0"/>
                <a:cs typeface="Times New Roman" panose="02020603050405020304" pitchFamily="18" charset="0"/>
              </a:rPr>
              <a:t>Community colleges across the U.S. have seen a steady decline in enrollment since around 2002</a:t>
            </a:r>
          </a:p>
          <a:p>
            <a:pPr marL="0" marR="0">
              <a:lnSpc>
                <a:spcPct val="107000"/>
              </a:lnSpc>
              <a:spcBef>
                <a:spcPts val="0"/>
              </a:spcBef>
              <a:spcAft>
                <a:spcPts val="800"/>
              </a:spcAft>
            </a:pPr>
            <a:r>
              <a:rPr lang="en-US" sz="1800" dirty="0">
                <a:effectLst/>
                <a:latin typeface="Verdana" panose="020B0604030504040204" pitchFamily="34" charset="0"/>
                <a:ea typeface="Calibri" panose="020F0502020204030204" pitchFamily="34" charset="0"/>
                <a:cs typeface="Times New Roman" panose="02020603050405020304" pitchFamily="18" charset="0"/>
              </a:rPr>
              <a:t>But online programs and course continue to increase. </a:t>
            </a:r>
          </a:p>
          <a:p>
            <a:pPr marL="0" marR="0">
              <a:lnSpc>
                <a:spcPct val="107000"/>
              </a:lnSpc>
              <a:spcBef>
                <a:spcPts val="0"/>
              </a:spcBef>
              <a:spcAft>
                <a:spcPts val="800"/>
              </a:spcAft>
            </a:pPr>
            <a:r>
              <a:rPr lang="en-US" sz="1800" dirty="0">
                <a:effectLst/>
                <a:latin typeface="Verdana" panose="020B0604030504040204" pitchFamily="34" charset="0"/>
                <a:ea typeface="Calibri" panose="020F0502020204030204" pitchFamily="34" charset="0"/>
                <a:cs typeface="Times New Roman" panose="02020603050405020304" pitchFamily="18" charset="0"/>
              </a:rPr>
              <a:t>In fact, the National Student Clearinghouse reported there has been a 15% enrollment decline since 2019 in community colleges</a:t>
            </a:r>
          </a:p>
          <a:p>
            <a:pPr marL="0" marR="0">
              <a:lnSpc>
                <a:spcPct val="107000"/>
              </a:lnSpc>
              <a:spcBef>
                <a:spcPts val="0"/>
              </a:spcBef>
              <a:spcAft>
                <a:spcPts val="800"/>
              </a:spcAft>
            </a:pPr>
            <a:r>
              <a:rPr lang="en-US" sz="1800" dirty="0">
                <a:effectLst/>
                <a:latin typeface="Verdana" panose="020B0604030504040204" pitchFamily="34" charset="0"/>
                <a:ea typeface="Calibri" panose="020F0502020204030204" pitchFamily="34" charset="0"/>
                <a:cs typeface="Times New Roman" panose="02020603050405020304" pitchFamily="18" charset="0"/>
              </a:rPr>
              <a:t>But IPEDS reported that 44.3% of Midwestern associate degree-seeking students were enrolled in some distance education and 21.1% were exclusively online.</a:t>
            </a:r>
          </a:p>
          <a:p>
            <a:pPr marL="0" marR="0">
              <a:lnSpc>
                <a:spcPct val="107000"/>
              </a:lnSpc>
              <a:spcBef>
                <a:spcPts val="0"/>
              </a:spcBef>
              <a:spcAft>
                <a:spcPts val="800"/>
              </a:spcAft>
            </a:pPr>
            <a:endParaRPr lang="en-US" sz="1800" dirty="0">
              <a:effectLst/>
              <a:latin typeface="Verdana" panose="020B060403050404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Verdana" panose="020B0604030504040204" pitchFamily="34" charset="0"/>
                <a:ea typeface="Calibri" panose="020F0502020204030204" pitchFamily="34" charset="0"/>
                <a:cs typeface="Times New Roman" panose="02020603050405020304" pitchFamily="18" charset="0"/>
              </a:rPr>
              <a:t>Let’s look at the word cloud….give a couple minutes and insert the word cloud in as a slide.</a:t>
            </a:r>
          </a:p>
          <a:p>
            <a:pPr marL="0" marR="0" indent="0">
              <a:lnSpc>
                <a:spcPct val="107000"/>
              </a:lnSpc>
              <a:spcBef>
                <a:spcPts val="0"/>
              </a:spcBef>
              <a:spcAft>
                <a:spcPts val="80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6300E-C086-4BB4-B341-E15BBA8118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868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dirty="0"/>
              <a:t>Each of us think about Quality Assurance from our perspective, right?</a:t>
            </a:r>
          </a:p>
          <a:p>
            <a:pPr marL="171450" lvl="0" indent="-171450" algn="l" rtl="0">
              <a:spcBef>
                <a:spcPts val="0"/>
              </a:spcBef>
              <a:spcAft>
                <a:spcPts val="0"/>
              </a:spcAft>
            </a:pPr>
            <a:r>
              <a:rPr lang="en-US" dirty="0"/>
              <a:t>Instructional designers start thinking about the process and planning, design and development, production, implementation, evaluation, </a:t>
            </a:r>
          </a:p>
          <a:p>
            <a:pPr marL="171450" lvl="0" indent="-171450" algn="l" rtl="0">
              <a:spcBef>
                <a:spcPts val="0"/>
              </a:spcBef>
              <a:spcAft>
                <a:spcPts val="0"/>
              </a:spcAft>
            </a:pPr>
            <a:r>
              <a:rPr lang="en-US" dirty="0"/>
              <a:t>some of us are thinking about the QA checklist and rubrics, professional development, pedagogy – instructor presence, objectives, prompt feedback, </a:t>
            </a:r>
          </a:p>
          <a:p>
            <a:pPr marL="171450" lvl="0" indent="-171450" algn="l" rtl="0">
              <a:spcBef>
                <a:spcPts val="0"/>
              </a:spcBef>
              <a:spcAft>
                <a:spcPts val="0"/>
              </a:spcAft>
            </a:pPr>
            <a:r>
              <a:rPr lang="en-US" dirty="0"/>
              <a:t>What about compliance, which makes me think of the Triad of governing bodies (Federal, State, and Accrediting bodies)….right? </a:t>
            </a:r>
          </a:p>
          <a:p>
            <a:pPr marL="171450" lvl="0" indent="-171450" algn="l" rtl="0">
              <a:spcBef>
                <a:spcPts val="0"/>
              </a:spcBef>
              <a:spcAft>
                <a:spcPts val="0"/>
              </a:spcAft>
            </a:pPr>
            <a:r>
              <a:rPr lang="en-US" dirty="0"/>
              <a:t>Now we are starting to think holistically, looking at the bigger picture and of course all of this is for what….our STUDENTS…let’s keep our students in the center and not lose sight of them.</a:t>
            </a:r>
          </a:p>
          <a:p>
            <a:pPr marL="171450" lvl="0" indent="-171450" algn="l" rtl="0">
              <a:spcBef>
                <a:spcPts val="0"/>
              </a:spcBef>
              <a:spcAft>
                <a:spcPts val="0"/>
              </a:spcAft>
            </a:pPr>
            <a:r>
              <a:rPr lang="en-US" dirty="0"/>
              <a:t>My next question to you is how do we manage QA or are we? </a:t>
            </a:r>
          </a:p>
          <a:p>
            <a:pPr marL="171450" lvl="0" indent="-171450" algn="l" rtl="0">
              <a:spcBef>
                <a:spcPts val="0"/>
              </a:spcBef>
              <a:spcAft>
                <a:spcPts val="0"/>
              </a:spcAft>
            </a:pPr>
            <a:r>
              <a:rPr lang="en-US" dirty="0"/>
              <a:t>Many of us in Community Colleges and Universities are serving multiple roles? We are instructional designers, faculty and adjunct faculty members, QM Coordinators, Librarians, LMS administrators, and much more.</a:t>
            </a:r>
          </a:p>
          <a:p>
            <a:pPr marL="171450" lvl="0" indent="-171450" algn="l" rtl="0">
              <a:spcBef>
                <a:spcPts val="0"/>
              </a:spcBef>
              <a:spcAft>
                <a:spcPts val="0"/>
              </a:spcAft>
            </a:pPr>
            <a:r>
              <a:rPr lang="en-US" dirty="0"/>
              <a:t>So how does your institution handle Online QA?</a:t>
            </a:r>
            <a:endParaRPr dirty="0"/>
          </a:p>
        </p:txBody>
      </p:sp>
      <p:sp>
        <p:nvSpPr>
          <p:cNvPr id="79" name="Google Shape;7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With the onset of Covid at the beginning of 2020, we all have felt the reality of where are gaps are, right.</a:t>
            </a:r>
          </a:p>
          <a:p>
            <a:r>
              <a:rPr lang="en-US" dirty="0"/>
              <a:t>Because, now ALL of our faculty members and students have been forced to use some form of distance learning.</a:t>
            </a:r>
          </a:p>
          <a:p>
            <a:r>
              <a:rPr lang="en-US" dirty="0"/>
              <a:t>Which brings me to think about an article that recognized the demand for online learning courses is coming faster than faculty can keep up with the necessary training to develop and delivery quality online courses.</a:t>
            </a:r>
          </a:p>
          <a:p>
            <a:r>
              <a:rPr lang="en-US" dirty="0"/>
              <a:t>But, to meet demands the pandemic placed us in a situation where many traditional course materials were altered to an online version with little account for the pedological differences in the learning environment.</a:t>
            </a:r>
          </a:p>
          <a:p>
            <a:r>
              <a:rPr lang="en-US" dirty="0"/>
              <a:t>What we have seen and experienced with Covid, is what many of us have known, and that is Quality Assurance is essential to student success, completion, and sustainability in community colleges.</a:t>
            </a:r>
          </a:p>
          <a:p>
            <a:r>
              <a:rPr lang="en-US" dirty="0"/>
              <a:t>Community Colleges are no longer the only choice in their respective communities, students have choices and higher education is seen as a commodity, so how do we help our faculty members build quality online courses and remain mindful of academic freedom? </a:t>
            </a:r>
          </a:p>
        </p:txBody>
      </p:sp>
    </p:spTree>
    <p:extLst>
      <p:ext uri="{BB962C8B-B14F-4D97-AF65-F5344CB8AC3E}">
        <p14:creationId xmlns:p14="http://schemas.microsoft.com/office/powerpoint/2010/main" val="3210070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Do you have a department, committee, is it like the Wild, Wild, West on steroids? Some days I find that we are ahead of the game and other days I think we are still in the Wild, Wild West. The reality is that we are doing our best and we work everyday to make progress.</a:t>
            </a:r>
          </a:p>
          <a:p>
            <a:pPr marL="158750" indent="0">
              <a:buNone/>
            </a:pPr>
            <a:endParaRPr lang="en-US" dirty="0"/>
          </a:p>
          <a:p>
            <a:pPr marL="158750" indent="0">
              <a:buNone/>
            </a:pPr>
            <a:r>
              <a:rPr lang="en-US" dirty="0"/>
              <a:t>7-minute breakout session.</a:t>
            </a:r>
          </a:p>
        </p:txBody>
      </p:sp>
    </p:spTree>
    <p:extLst>
      <p:ext uri="{BB962C8B-B14F-4D97-AF65-F5344CB8AC3E}">
        <p14:creationId xmlns:p14="http://schemas.microsoft.com/office/powerpoint/2010/main" val="3157229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SSCC started addressing quality assurance before the pandemic through course templates. However, Covid pushed us to accelerate the work</a:t>
            </a:r>
          </a:p>
          <a:p>
            <a:r>
              <a:rPr lang="en-US" dirty="0"/>
              <a:t>In 2019 SSCC started with a basic online course template that included 6 QM specific review standards</a:t>
            </a:r>
          </a:p>
          <a:p>
            <a:r>
              <a:rPr lang="en-US" dirty="0"/>
              <a:t>In 2020 SSCC added three more specific standards to the template with the onset of Covid and offered the option for a Covid template.</a:t>
            </a:r>
          </a:p>
          <a:p>
            <a:r>
              <a:rPr lang="en-US" dirty="0"/>
              <a:t>In 2021 through a joint effort between our seasoned online Faculty members and our Instructional Technology team the template added 11 more QM Standards, for a total of 20 and it received a new look, by using a new tool called DesignPLUS.</a:t>
            </a:r>
          </a:p>
        </p:txBody>
      </p:sp>
    </p:spTree>
    <p:extLst>
      <p:ext uri="{BB962C8B-B14F-4D97-AF65-F5344CB8AC3E}">
        <p14:creationId xmlns:p14="http://schemas.microsoft.com/office/powerpoint/2010/main" val="592617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First, let’s look at the 2019 and 2020 template. the basic format of the template was to use the Homepage to Introducing the Instructor (1.8), providing a welcome message, and to add clear instructions to get Started and find various course components (1.1).</a:t>
            </a:r>
          </a:p>
          <a:p>
            <a:r>
              <a:rPr lang="en-US" dirty="0"/>
              <a:t>Both 2019 and 2020 templates included a Student Resource Module that included Support Services and Resources, Netiquette, Tips to be a successful online student, and a place for students to ask a question. The Support Services &amp; Resource page satisfied standards 7.2, 7.3, and 7.4 in 2019. In 2020 standards 1.4 and 7.1 were added to the resources, prior to this they were in the course syllabus.</a:t>
            </a:r>
          </a:p>
        </p:txBody>
      </p:sp>
    </p:spTree>
    <p:extLst>
      <p:ext uri="{BB962C8B-B14F-4D97-AF65-F5344CB8AC3E}">
        <p14:creationId xmlns:p14="http://schemas.microsoft.com/office/powerpoint/2010/main" val="2270188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What did we learn during the pandemic? We can do anything one cup of coffee at time…wait, that is my motto. We learned that it took experienced Faculty members to use the current template and we needed to implement something quickly and efficiently to assist all our instructors build the best distance learning courses with the limited resources our small team of three was able to provide. </a:t>
            </a:r>
          </a:p>
          <a:p>
            <a:r>
              <a:rPr lang="en-US" dirty="0"/>
              <a:t>I would be remiss if I did not mention that SSCC has a great team spirit, and we quickly developed a team of seasoned online faculty members that were willing to assist the Instructional Technology team with faculty members who were not familiar with distance learning.</a:t>
            </a:r>
          </a:p>
          <a:p>
            <a:r>
              <a:rPr lang="en-US" dirty="0"/>
              <a:t>We moved forward in 2021 with a new LMS template.</a:t>
            </a:r>
          </a:p>
        </p:txBody>
      </p:sp>
    </p:spTree>
    <p:extLst>
      <p:ext uri="{BB962C8B-B14F-4D97-AF65-F5344CB8AC3E}">
        <p14:creationId xmlns:p14="http://schemas.microsoft.com/office/powerpoint/2010/main" val="3502333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with subhead master" type="title">
  <p:cSld name="TITLE">
    <p:spTree>
      <p:nvGrpSpPr>
        <p:cNvPr id="1" name="Shape 10"/>
        <p:cNvGrpSpPr/>
        <p:nvPr/>
      </p:nvGrpSpPr>
      <p:grpSpPr>
        <a:xfrm>
          <a:off x="0" y="0"/>
          <a:ext cx="0" cy="0"/>
          <a:chOff x="0" y="0"/>
          <a:chExt cx="0" cy="0"/>
        </a:xfrm>
      </p:grpSpPr>
      <p:sp>
        <p:nvSpPr>
          <p:cNvPr id="11" name="Google Shape;11;p6"/>
          <p:cNvSpPr txBox="1">
            <a:spLocks noGrp="1"/>
          </p:cNvSpPr>
          <p:nvPr>
            <p:ph type="ctrTitle"/>
          </p:nvPr>
        </p:nvSpPr>
        <p:spPr>
          <a:xfrm>
            <a:off x="685800" y="1843746"/>
            <a:ext cx="7772400" cy="9108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accent1"/>
                </a:solidFill>
                <a:latin typeface="Trebuchet MS"/>
                <a:ea typeface="Trebuchet MS"/>
                <a:cs typeface="Trebuchet MS"/>
                <a:sym typeface="Trebuchet MS"/>
              </a:defRPr>
            </a:lvl1pPr>
            <a:lvl2pPr marR="0" lvl="1" algn="ctr" rtl="0">
              <a:spcBef>
                <a:spcPts val="0"/>
              </a:spcBef>
              <a:spcAft>
                <a:spcPts val="0"/>
              </a:spcAft>
              <a:buSzPts val="1400"/>
              <a:buNone/>
              <a:defRPr sz="4400" b="0" i="0" u="none" strike="noStrike" cap="none">
                <a:solidFill>
                  <a:schemeClr val="dk1"/>
                </a:solidFill>
                <a:latin typeface="Trebuchet MS"/>
                <a:ea typeface="Trebuchet MS"/>
                <a:cs typeface="Trebuchet MS"/>
                <a:sym typeface="Trebuchet MS"/>
              </a:defRPr>
            </a:lvl2pPr>
            <a:lvl3pPr marR="0" lvl="2" algn="ctr" rtl="0">
              <a:spcBef>
                <a:spcPts val="0"/>
              </a:spcBef>
              <a:spcAft>
                <a:spcPts val="0"/>
              </a:spcAft>
              <a:buSzPts val="1400"/>
              <a:buNone/>
              <a:defRPr sz="4400" b="0" i="0" u="none" strike="noStrike" cap="none">
                <a:solidFill>
                  <a:schemeClr val="dk1"/>
                </a:solidFill>
                <a:latin typeface="Trebuchet MS"/>
                <a:ea typeface="Trebuchet MS"/>
                <a:cs typeface="Trebuchet MS"/>
                <a:sym typeface="Trebuchet MS"/>
              </a:defRPr>
            </a:lvl3pPr>
            <a:lvl4pPr marR="0" lvl="3" algn="ctr" rtl="0">
              <a:spcBef>
                <a:spcPts val="0"/>
              </a:spcBef>
              <a:spcAft>
                <a:spcPts val="0"/>
              </a:spcAft>
              <a:buSzPts val="1400"/>
              <a:buNone/>
              <a:defRPr sz="4400" b="0" i="0" u="none" strike="noStrike" cap="none">
                <a:solidFill>
                  <a:schemeClr val="dk1"/>
                </a:solidFill>
                <a:latin typeface="Trebuchet MS"/>
                <a:ea typeface="Trebuchet MS"/>
                <a:cs typeface="Trebuchet MS"/>
                <a:sym typeface="Trebuchet MS"/>
              </a:defRPr>
            </a:lvl4pPr>
            <a:lvl5pPr marR="0" lvl="4" algn="ctr" rtl="0">
              <a:spcBef>
                <a:spcPts val="0"/>
              </a:spcBef>
              <a:spcAft>
                <a:spcPts val="0"/>
              </a:spcAft>
              <a:buSzPts val="1400"/>
              <a:buNone/>
              <a:defRPr sz="4400" b="0" i="0" u="none" strike="noStrike" cap="none">
                <a:solidFill>
                  <a:schemeClr val="dk1"/>
                </a:solidFill>
                <a:latin typeface="Trebuchet MS"/>
                <a:ea typeface="Trebuchet MS"/>
                <a:cs typeface="Trebuchet MS"/>
                <a:sym typeface="Trebuchet MS"/>
              </a:defRPr>
            </a:lvl5pPr>
            <a:lvl6pPr marR="0" lvl="5" algn="ctr" rtl="0">
              <a:spcBef>
                <a:spcPts val="0"/>
              </a:spcBef>
              <a:spcAft>
                <a:spcPts val="0"/>
              </a:spcAft>
              <a:buSzPts val="1400"/>
              <a:buNone/>
              <a:defRPr sz="4400" b="0" i="0" u="none" strike="noStrike" cap="none">
                <a:solidFill>
                  <a:schemeClr val="dk1"/>
                </a:solidFill>
                <a:latin typeface="Trebuchet MS"/>
                <a:ea typeface="Trebuchet MS"/>
                <a:cs typeface="Trebuchet MS"/>
                <a:sym typeface="Trebuchet MS"/>
              </a:defRPr>
            </a:lvl6pPr>
            <a:lvl7pPr marR="0" lvl="6" algn="ctr" rtl="0">
              <a:spcBef>
                <a:spcPts val="0"/>
              </a:spcBef>
              <a:spcAft>
                <a:spcPts val="0"/>
              </a:spcAft>
              <a:buSzPts val="1400"/>
              <a:buNone/>
              <a:defRPr sz="4400" b="0" i="0" u="none" strike="noStrike" cap="none">
                <a:solidFill>
                  <a:schemeClr val="dk1"/>
                </a:solidFill>
                <a:latin typeface="Trebuchet MS"/>
                <a:ea typeface="Trebuchet MS"/>
                <a:cs typeface="Trebuchet MS"/>
                <a:sym typeface="Trebuchet MS"/>
              </a:defRPr>
            </a:lvl7pPr>
            <a:lvl8pPr marR="0" lvl="7" algn="ctr" rtl="0">
              <a:spcBef>
                <a:spcPts val="0"/>
              </a:spcBef>
              <a:spcAft>
                <a:spcPts val="0"/>
              </a:spcAft>
              <a:buSzPts val="1400"/>
              <a:buNone/>
              <a:defRPr sz="4400" b="0" i="0" u="none" strike="noStrike" cap="none">
                <a:solidFill>
                  <a:schemeClr val="dk1"/>
                </a:solidFill>
                <a:latin typeface="Trebuchet MS"/>
                <a:ea typeface="Trebuchet MS"/>
                <a:cs typeface="Trebuchet MS"/>
                <a:sym typeface="Trebuchet MS"/>
              </a:defRPr>
            </a:lvl8pPr>
            <a:lvl9pPr marR="0" lvl="8" algn="ctr" rtl="0">
              <a:spcBef>
                <a:spcPts val="0"/>
              </a:spcBef>
              <a:spcAft>
                <a:spcPts val="0"/>
              </a:spcAft>
              <a:buSzPts val="1400"/>
              <a:buNone/>
              <a:defRPr sz="4400" b="0" i="0" u="none" strike="noStrike" cap="none">
                <a:solidFill>
                  <a:schemeClr val="dk1"/>
                </a:solidFill>
                <a:latin typeface="Trebuchet MS"/>
                <a:ea typeface="Trebuchet MS"/>
                <a:cs typeface="Trebuchet MS"/>
                <a:sym typeface="Trebuchet MS"/>
              </a:defRPr>
            </a:lvl9pPr>
          </a:lstStyle>
          <a:p>
            <a:endParaRPr/>
          </a:p>
        </p:txBody>
      </p:sp>
      <p:sp>
        <p:nvSpPr>
          <p:cNvPr id="12" name="Google Shape;12;p6"/>
          <p:cNvSpPr txBox="1">
            <a:spLocks noGrp="1"/>
          </p:cNvSpPr>
          <p:nvPr>
            <p:ph type="subTitle" idx="1"/>
          </p:nvPr>
        </p:nvSpPr>
        <p:spPr>
          <a:xfrm>
            <a:off x="1371600" y="2754555"/>
            <a:ext cx="6400800" cy="631200"/>
          </a:xfrm>
          <a:prstGeom prst="rect">
            <a:avLst/>
          </a:prstGeom>
          <a:noFill/>
          <a:ln>
            <a:noFill/>
          </a:ln>
        </p:spPr>
        <p:txBody>
          <a:bodyPr spcFirstLastPara="1" wrap="square" lIns="91425" tIns="45700" rIns="91425" bIns="45700" anchor="t" anchorCtr="0">
            <a:noAutofit/>
          </a:bodyPr>
          <a:lstStyle>
            <a:lvl1pPr marR="0" lvl="0" algn="ctr" rtl="0">
              <a:spcBef>
                <a:spcPts val="600"/>
              </a:spcBef>
              <a:spcAft>
                <a:spcPts val="0"/>
              </a:spcAft>
              <a:buClr>
                <a:schemeClr val="accent5"/>
              </a:buClr>
              <a:buSzPts val="3000"/>
              <a:buFont typeface="Arial"/>
              <a:buNone/>
              <a:defRPr sz="3000" b="0" i="0" u="none" strike="noStrike" cap="none">
                <a:solidFill>
                  <a:schemeClr val="accent5"/>
                </a:solidFill>
                <a:latin typeface="Trebuchet MS"/>
                <a:ea typeface="Trebuchet MS"/>
                <a:cs typeface="Trebuchet MS"/>
                <a:sym typeface="Trebuchet MS"/>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Trebuchet MS"/>
                <a:ea typeface="Trebuchet MS"/>
                <a:cs typeface="Trebuchet MS"/>
                <a:sym typeface="Trebuchet MS"/>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Trebuchet MS"/>
                <a:ea typeface="Trebuchet MS"/>
                <a:cs typeface="Trebuchet MS"/>
                <a:sym typeface="Trebuchet MS"/>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Trebuchet MS"/>
                <a:ea typeface="Trebuchet MS"/>
                <a:cs typeface="Trebuchet MS"/>
                <a:sym typeface="Trebuchet MS"/>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Trebuchet MS"/>
                <a:ea typeface="Trebuchet MS"/>
                <a:cs typeface="Trebuchet MS"/>
                <a:sym typeface="Trebuchet MS"/>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Trebuchet MS"/>
                <a:ea typeface="Trebuchet MS"/>
                <a:cs typeface="Trebuchet MS"/>
                <a:sym typeface="Trebuchet MS"/>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Trebuchet MS"/>
                <a:ea typeface="Trebuchet MS"/>
                <a:cs typeface="Trebuchet MS"/>
                <a:sym typeface="Trebuchet MS"/>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Trebuchet MS"/>
                <a:ea typeface="Trebuchet MS"/>
                <a:cs typeface="Trebuchet MS"/>
                <a:sym typeface="Trebuchet MS"/>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title">
  <p:cSld name="TITLE">
    <p:spTree>
      <p:nvGrpSpPr>
        <p:cNvPr id="1" name="Shape 55"/>
        <p:cNvGrpSpPr/>
        <p:nvPr/>
      </p:nvGrpSpPr>
      <p:grpSpPr>
        <a:xfrm>
          <a:off x="0" y="0"/>
          <a:ext cx="0" cy="0"/>
          <a:chOff x="0" y="0"/>
          <a:chExt cx="0" cy="0"/>
        </a:xfrm>
      </p:grpSpPr>
      <p:sp>
        <p:nvSpPr>
          <p:cNvPr id="56" name="Google Shape;56;p11"/>
          <p:cNvSpPr txBox="1">
            <a:spLocks noGrp="1"/>
          </p:cNvSpPr>
          <p:nvPr>
            <p:ph type="ctrTitle"/>
          </p:nvPr>
        </p:nvSpPr>
        <p:spPr>
          <a:xfrm>
            <a:off x="685800" y="2065867"/>
            <a:ext cx="7772400" cy="1521391"/>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lt1"/>
                </a:solidFill>
                <a:latin typeface="Trebuchet MS"/>
                <a:ea typeface="Trebuchet MS"/>
                <a:cs typeface="Trebuchet MS"/>
                <a:sym typeface="Trebuchet MS"/>
              </a:defRPr>
            </a:lvl1pPr>
            <a:lvl2pPr marR="0" lvl="1" algn="ctr" rtl="0">
              <a:spcBef>
                <a:spcPts val="0"/>
              </a:spcBef>
              <a:spcAft>
                <a:spcPts val="0"/>
              </a:spcAft>
              <a:buSzPts val="1400"/>
              <a:buNone/>
              <a:defRPr sz="4400" b="0" i="0" u="none" strike="noStrike" cap="none">
                <a:solidFill>
                  <a:schemeClr val="dk1"/>
                </a:solidFill>
                <a:latin typeface="Trebuchet MS"/>
                <a:ea typeface="Trebuchet MS"/>
                <a:cs typeface="Trebuchet MS"/>
                <a:sym typeface="Trebuchet MS"/>
              </a:defRPr>
            </a:lvl2pPr>
            <a:lvl3pPr marR="0" lvl="2" algn="ctr" rtl="0">
              <a:spcBef>
                <a:spcPts val="0"/>
              </a:spcBef>
              <a:spcAft>
                <a:spcPts val="0"/>
              </a:spcAft>
              <a:buSzPts val="1400"/>
              <a:buNone/>
              <a:defRPr sz="4400" b="0" i="0" u="none" strike="noStrike" cap="none">
                <a:solidFill>
                  <a:schemeClr val="dk1"/>
                </a:solidFill>
                <a:latin typeface="Trebuchet MS"/>
                <a:ea typeface="Trebuchet MS"/>
                <a:cs typeface="Trebuchet MS"/>
                <a:sym typeface="Trebuchet MS"/>
              </a:defRPr>
            </a:lvl3pPr>
            <a:lvl4pPr marR="0" lvl="3" algn="ctr" rtl="0">
              <a:spcBef>
                <a:spcPts val="0"/>
              </a:spcBef>
              <a:spcAft>
                <a:spcPts val="0"/>
              </a:spcAft>
              <a:buSzPts val="1400"/>
              <a:buNone/>
              <a:defRPr sz="4400" b="0" i="0" u="none" strike="noStrike" cap="none">
                <a:solidFill>
                  <a:schemeClr val="dk1"/>
                </a:solidFill>
                <a:latin typeface="Trebuchet MS"/>
                <a:ea typeface="Trebuchet MS"/>
                <a:cs typeface="Trebuchet MS"/>
                <a:sym typeface="Trebuchet MS"/>
              </a:defRPr>
            </a:lvl4pPr>
            <a:lvl5pPr marR="0" lvl="4" algn="ctr" rtl="0">
              <a:spcBef>
                <a:spcPts val="0"/>
              </a:spcBef>
              <a:spcAft>
                <a:spcPts val="0"/>
              </a:spcAft>
              <a:buSzPts val="1400"/>
              <a:buNone/>
              <a:defRPr sz="4400" b="0" i="0" u="none" strike="noStrike" cap="none">
                <a:solidFill>
                  <a:schemeClr val="dk1"/>
                </a:solidFill>
                <a:latin typeface="Trebuchet MS"/>
                <a:ea typeface="Trebuchet MS"/>
                <a:cs typeface="Trebuchet MS"/>
                <a:sym typeface="Trebuchet MS"/>
              </a:defRPr>
            </a:lvl5pPr>
            <a:lvl6pPr marR="0" lvl="5" algn="ctr" rtl="0">
              <a:spcBef>
                <a:spcPts val="0"/>
              </a:spcBef>
              <a:spcAft>
                <a:spcPts val="0"/>
              </a:spcAft>
              <a:buSzPts val="1400"/>
              <a:buNone/>
              <a:defRPr sz="4400" b="0" i="0" u="none" strike="noStrike" cap="none">
                <a:solidFill>
                  <a:schemeClr val="dk1"/>
                </a:solidFill>
                <a:latin typeface="Trebuchet MS"/>
                <a:ea typeface="Trebuchet MS"/>
                <a:cs typeface="Trebuchet MS"/>
                <a:sym typeface="Trebuchet MS"/>
              </a:defRPr>
            </a:lvl6pPr>
            <a:lvl7pPr marR="0" lvl="6" algn="ctr" rtl="0">
              <a:spcBef>
                <a:spcPts val="0"/>
              </a:spcBef>
              <a:spcAft>
                <a:spcPts val="0"/>
              </a:spcAft>
              <a:buSzPts val="1400"/>
              <a:buNone/>
              <a:defRPr sz="4400" b="0" i="0" u="none" strike="noStrike" cap="none">
                <a:solidFill>
                  <a:schemeClr val="dk1"/>
                </a:solidFill>
                <a:latin typeface="Trebuchet MS"/>
                <a:ea typeface="Trebuchet MS"/>
                <a:cs typeface="Trebuchet MS"/>
                <a:sym typeface="Trebuchet MS"/>
              </a:defRPr>
            </a:lvl7pPr>
            <a:lvl8pPr marR="0" lvl="7" algn="ctr" rtl="0">
              <a:spcBef>
                <a:spcPts val="0"/>
              </a:spcBef>
              <a:spcAft>
                <a:spcPts val="0"/>
              </a:spcAft>
              <a:buSzPts val="1400"/>
              <a:buNone/>
              <a:defRPr sz="4400" b="0" i="0" u="none" strike="noStrike" cap="none">
                <a:solidFill>
                  <a:schemeClr val="dk1"/>
                </a:solidFill>
                <a:latin typeface="Trebuchet MS"/>
                <a:ea typeface="Trebuchet MS"/>
                <a:cs typeface="Trebuchet MS"/>
                <a:sym typeface="Trebuchet MS"/>
              </a:defRPr>
            </a:lvl8pPr>
            <a:lvl9pPr marR="0" lvl="8" algn="ctr" rtl="0">
              <a:spcBef>
                <a:spcPts val="0"/>
              </a:spcBef>
              <a:spcAft>
                <a:spcPts val="0"/>
              </a:spcAft>
              <a:buSzPts val="1400"/>
              <a:buNone/>
              <a:defRPr sz="4400" b="0" i="0" u="none" strike="noStrike" cap="none">
                <a:solidFill>
                  <a:schemeClr val="dk1"/>
                </a:solidFill>
                <a:latin typeface="Trebuchet MS"/>
                <a:ea typeface="Trebuchet MS"/>
                <a:cs typeface="Trebuchet MS"/>
                <a:sym typeface="Trebuchet MS"/>
              </a:defRPr>
            </a:lvl9pPr>
          </a:lstStyle>
          <a:p>
            <a:endParaRPr/>
          </a:p>
        </p:txBody>
      </p:sp>
      <p:sp>
        <p:nvSpPr>
          <p:cNvPr id="57" name="Google Shape;57;p11"/>
          <p:cNvSpPr txBox="1">
            <a:spLocks noGrp="1"/>
          </p:cNvSpPr>
          <p:nvPr>
            <p:ph type="subTitle" idx="1"/>
          </p:nvPr>
        </p:nvSpPr>
        <p:spPr>
          <a:xfrm>
            <a:off x="1371600" y="3734460"/>
            <a:ext cx="6400800" cy="631104"/>
          </a:xfrm>
          <a:prstGeom prst="rect">
            <a:avLst/>
          </a:prstGeom>
          <a:noFill/>
          <a:ln>
            <a:noFill/>
          </a:ln>
        </p:spPr>
        <p:txBody>
          <a:bodyPr spcFirstLastPara="1" wrap="square" lIns="91425" tIns="45700" rIns="91425" bIns="45700" anchor="t" anchorCtr="0">
            <a:noAutofit/>
          </a:bodyPr>
          <a:lstStyle>
            <a:lvl1pPr marR="0" lvl="0" algn="ctr" rtl="0">
              <a:spcBef>
                <a:spcPts val="600"/>
              </a:spcBef>
              <a:spcAft>
                <a:spcPts val="0"/>
              </a:spcAft>
              <a:buClr>
                <a:schemeClr val="lt1"/>
              </a:buClr>
              <a:buSzPts val="3000"/>
              <a:buFont typeface="Arial"/>
              <a:buNone/>
              <a:defRPr sz="3000" b="0" i="0" u="none" strike="noStrike" cap="none">
                <a:solidFill>
                  <a:schemeClr val="lt1"/>
                </a:solidFill>
                <a:latin typeface="Trebuchet MS"/>
                <a:ea typeface="Trebuchet MS"/>
                <a:cs typeface="Trebuchet MS"/>
                <a:sym typeface="Trebuchet MS"/>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Trebuchet MS"/>
                <a:ea typeface="Trebuchet MS"/>
                <a:cs typeface="Trebuchet MS"/>
                <a:sym typeface="Trebuchet MS"/>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Trebuchet MS"/>
                <a:ea typeface="Trebuchet MS"/>
                <a:cs typeface="Trebuchet MS"/>
                <a:sym typeface="Trebuchet MS"/>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Trebuchet MS"/>
                <a:ea typeface="Trebuchet MS"/>
                <a:cs typeface="Trebuchet MS"/>
                <a:sym typeface="Trebuchet MS"/>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Trebuchet MS"/>
                <a:ea typeface="Trebuchet MS"/>
                <a:cs typeface="Trebuchet MS"/>
                <a:sym typeface="Trebuchet MS"/>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Trebuchet MS"/>
                <a:ea typeface="Trebuchet MS"/>
                <a:cs typeface="Trebuchet MS"/>
                <a:sym typeface="Trebuchet MS"/>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Trebuchet MS"/>
                <a:ea typeface="Trebuchet MS"/>
                <a:cs typeface="Trebuchet MS"/>
                <a:sym typeface="Trebuchet MS"/>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Trebuchet MS"/>
                <a:ea typeface="Trebuchet MS"/>
                <a:cs typeface="Trebuchet MS"/>
                <a:sym typeface="Trebuchet MS"/>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Trebuchet MS"/>
                <a:ea typeface="Trebuchet MS"/>
                <a:cs typeface="Trebuchet MS"/>
                <a:sym typeface="Trebuchet MS"/>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C41E2-3EB8-45C1-8CD4-DC35D3398AA5}"/>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BE5DB43-80D4-4C78-8214-11C17A20728E}"/>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CECBBD1-91FB-487B-8CF4-0F9842A5DEB5}"/>
              </a:ext>
            </a:extLst>
          </p:cNvPr>
          <p:cNvSpPr>
            <a:spLocks noGrp="1"/>
          </p:cNvSpPr>
          <p:nvPr>
            <p:ph type="dt" sz="half" idx="10"/>
          </p:nvPr>
        </p:nvSpPr>
        <p:spPr/>
        <p:txBody>
          <a:bodyPr/>
          <a:lstStyle/>
          <a:p>
            <a:fld id="{CE99DF76-32E1-4CB2-835E-728B8AD11577}" type="datetimeFigureOut">
              <a:rPr lang="en-US" smtClean="0"/>
              <a:t>2/15/2022</a:t>
            </a:fld>
            <a:endParaRPr lang="en-US" dirty="0"/>
          </a:p>
        </p:txBody>
      </p:sp>
      <p:sp>
        <p:nvSpPr>
          <p:cNvPr id="5" name="Footer Placeholder 4">
            <a:extLst>
              <a:ext uri="{FF2B5EF4-FFF2-40B4-BE49-F238E27FC236}">
                <a16:creationId xmlns:a16="http://schemas.microsoft.com/office/drawing/2014/main" id="{D6A97DC2-1320-4DA8-AE75-2C97BE14D4B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4396FE3-309A-4C1B-B195-B09B902A4B74}"/>
              </a:ext>
            </a:extLst>
          </p:cNvPr>
          <p:cNvSpPr>
            <a:spLocks noGrp="1"/>
          </p:cNvSpPr>
          <p:nvPr>
            <p:ph type="sldNum" sz="quarter" idx="12"/>
          </p:nvPr>
        </p:nvSpPr>
        <p:spPr/>
        <p:txBody>
          <a:bodyPr/>
          <a:lstStyle/>
          <a:p>
            <a:fld id="{94A3FCA3-544B-4CEC-8FF6-6C34DBE284C8}" type="slidenum">
              <a:rPr lang="en-US" smtClean="0"/>
              <a:t>‹#›</a:t>
            </a:fld>
            <a:endParaRPr lang="en-US" dirty="0"/>
          </a:p>
        </p:txBody>
      </p:sp>
    </p:spTree>
    <p:extLst>
      <p:ext uri="{BB962C8B-B14F-4D97-AF65-F5344CB8AC3E}">
        <p14:creationId xmlns:p14="http://schemas.microsoft.com/office/powerpoint/2010/main" val="33769025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E91DA-74A0-404C-B790-B24699FDD1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D10A64-2182-4955-9F83-CEA38600DA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2A7883-BE08-4891-98BE-AFD4528ED451}"/>
              </a:ext>
            </a:extLst>
          </p:cNvPr>
          <p:cNvSpPr>
            <a:spLocks noGrp="1"/>
          </p:cNvSpPr>
          <p:nvPr>
            <p:ph type="dt" sz="half" idx="10"/>
          </p:nvPr>
        </p:nvSpPr>
        <p:spPr/>
        <p:txBody>
          <a:bodyPr/>
          <a:lstStyle/>
          <a:p>
            <a:fld id="{CE99DF76-32E1-4CB2-835E-728B8AD11577}" type="datetimeFigureOut">
              <a:rPr lang="en-US" smtClean="0"/>
              <a:t>2/15/2022</a:t>
            </a:fld>
            <a:endParaRPr lang="en-US" dirty="0"/>
          </a:p>
        </p:txBody>
      </p:sp>
      <p:sp>
        <p:nvSpPr>
          <p:cNvPr id="5" name="Footer Placeholder 4">
            <a:extLst>
              <a:ext uri="{FF2B5EF4-FFF2-40B4-BE49-F238E27FC236}">
                <a16:creationId xmlns:a16="http://schemas.microsoft.com/office/drawing/2014/main" id="{836EE30B-8365-4BEC-990F-C34C2865D5C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9C23623-B990-4BD6-96B6-CB2CCB81F8A7}"/>
              </a:ext>
            </a:extLst>
          </p:cNvPr>
          <p:cNvSpPr>
            <a:spLocks noGrp="1"/>
          </p:cNvSpPr>
          <p:nvPr>
            <p:ph type="sldNum" sz="quarter" idx="12"/>
          </p:nvPr>
        </p:nvSpPr>
        <p:spPr/>
        <p:txBody>
          <a:bodyPr/>
          <a:lstStyle/>
          <a:p>
            <a:fld id="{94A3FCA3-544B-4CEC-8FF6-6C34DBE284C8}" type="slidenum">
              <a:rPr lang="en-US" smtClean="0"/>
              <a:t>‹#›</a:t>
            </a:fld>
            <a:endParaRPr lang="en-US" dirty="0"/>
          </a:p>
        </p:txBody>
      </p:sp>
    </p:spTree>
    <p:extLst>
      <p:ext uri="{BB962C8B-B14F-4D97-AF65-F5344CB8AC3E}">
        <p14:creationId xmlns:p14="http://schemas.microsoft.com/office/powerpoint/2010/main" val="29028528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AC863-D23A-46B1-A77B-3FE3601D2E78}"/>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C28EDBA-EBDE-4992-B80F-37FF19E89CE4}"/>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7A1B4D-8D65-4C60-8D92-33BA54B39F8E}"/>
              </a:ext>
            </a:extLst>
          </p:cNvPr>
          <p:cNvSpPr>
            <a:spLocks noGrp="1"/>
          </p:cNvSpPr>
          <p:nvPr>
            <p:ph type="dt" sz="half" idx="10"/>
          </p:nvPr>
        </p:nvSpPr>
        <p:spPr/>
        <p:txBody>
          <a:bodyPr/>
          <a:lstStyle/>
          <a:p>
            <a:fld id="{CE99DF76-32E1-4CB2-835E-728B8AD11577}" type="datetimeFigureOut">
              <a:rPr lang="en-US" smtClean="0"/>
              <a:t>2/15/2022</a:t>
            </a:fld>
            <a:endParaRPr lang="en-US" dirty="0"/>
          </a:p>
        </p:txBody>
      </p:sp>
      <p:sp>
        <p:nvSpPr>
          <p:cNvPr id="5" name="Footer Placeholder 4">
            <a:extLst>
              <a:ext uri="{FF2B5EF4-FFF2-40B4-BE49-F238E27FC236}">
                <a16:creationId xmlns:a16="http://schemas.microsoft.com/office/drawing/2014/main" id="{645A28EA-1781-4AF0-B31B-AA0F255111D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0D94D36-611C-4EA9-A138-2E8401A477A3}"/>
              </a:ext>
            </a:extLst>
          </p:cNvPr>
          <p:cNvSpPr>
            <a:spLocks noGrp="1"/>
          </p:cNvSpPr>
          <p:nvPr>
            <p:ph type="sldNum" sz="quarter" idx="12"/>
          </p:nvPr>
        </p:nvSpPr>
        <p:spPr/>
        <p:txBody>
          <a:bodyPr/>
          <a:lstStyle/>
          <a:p>
            <a:fld id="{94A3FCA3-544B-4CEC-8FF6-6C34DBE284C8}" type="slidenum">
              <a:rPr lang="en-US" smtClean="0"/>
              <a:t>‹#›</a:t>
            </a:fld>
            <a:endParaRPr lang="en-US" dirty="0"/>
          </a:p>
        </p:txBody>
      </p:sp>
    </p:spTree>
    <p:extLst>
      <p:ext uri="{BB962C8B-B14F-4D97-AF65-F5344CB8AC3E}">
        <p14:creationId xmlns:p14="http://schemas.microsoft.com/office/powerpoint/2010/main" val="22000030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67730-99CD-4A82-978B-0B07B04729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17A158-31C1-4736-BC37-6C41BE336FF4}"/>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84F9468-43BD-4763-A272-FB9C41F7B4BF}"/>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901BB8-D69D-471F-84E9-4FDCF2B34C8E}"/>
              </a:ext>
            </a:extLst>
          </p:cNvPr>
          <p:cNvSpPr>
            <a:spLocks noGrp="1"/>
          </p:cNvSpPr>
          <p:nvPr>
            <p:ph type="dt" sz="half" idx="10"/>
          </p:nvPr>
        </p:nvSpPr>
        <p:spPr/>
        <p:txBody>
          <a:bodyPr/>
          <a:lstStyle/>
          <a:p>
            <a:fld id="{CE99DF76-32E1-4CB2-835E-728B8AD11577}" type="datetimeFigureOut">
              <a:rPr lang="en-US" smtClean="0"/>
              <a:t>2/15/2022</a:t>
            </a:fld>
            <a:endParaRPr lang="en-US" dirty="0"/>
          </a:p>
        </p:txBody>
      </p:sp>
      <p:sp>
        <p:nvSpPr>
          <p:cNvPr id="6" name="Footer Placeholder 5">
            <a:extLst>
              <a:ext uri="{FF2B5EF4-FFF2-40B4-BE49-F238E27FC236}">
                <a16:creationId xmlns:a16="http://schemas.microsoft.com/office/drawing/2014/main" id="{6B1070FA-396A-4811-94EC-7585D7784A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B556904-279F-4A18-9B3F-F668812BE9D3}"/>
              </a:ext>
            </a:extLst>
          </p:cNvPr>
          <p:cNvSpPr>
            <a:spLocks noGrp="1"/>
          </p:cNvSpPr>
          <p:nvPr>
            <p:ph type="sldNum" sz="quarter" idx="12"/>
          </p:nvPr>
        </p:nvSpPr>
        <p:spPr/>
        <p:txBody>
          <a:bodyPr/>
          <a:lstStyle/>
          <a:p>
            <a:fld id="{94A3FCA3-544B-4CEC-8FF6-6C34DBE284C8}" type="slidenum">
              <a:rPr lang="en-US" smtClean="0"/>
              <a:t>‹#›</a:t>
            </a:fld>
            <a:endParaRPr lang="en-US" dirty="0"/>
          </a:p>
        </p:txBody>
      </p:sp>
    </p:spTree>
    <p:extLst>
      <p:ext uri="{BB962C8B-B14F-4D97-AF65-F5344CB8AC3E}">
        <p14:creationId xmlns:p14="http://schemas.microsoft.com/office/powerpoint/2010/main" val="2809126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E86A9-A594-44B0-AEF6-355D5B757172}"/>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D334B9-C549-4CCB-AA0E-2BD569499FC5}"/>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6C45E9B-E16A-47BE-9DDE-F427DCEFE707}"/>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C277D5-AAFF-43C8-B758-005D11567DC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AF85069-0453-448F-95FB-6E9376E9E14F}"/>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EFEBC2-2F99-46D4-B7B9-12ADF960F6B4}"/>
              </a:ext>
            </a:extLst>
          </p:cNvPr>
          <p:cNvSpPr>
            <a:spLocks noGrp="1"/>
          </p:cNvSpPr>
          <p:nvPr>
            <p:ph type="dt" sz="half" idx="10"/>
          </p:nvPr>
        </p:nvSpPr>
        <p:spPr/>
        <p:txBody>
          <a:bodyPr/>
          <a:lstStyle/>
          <a:p>
            <a:fld id="{CE99DF76-32E1-4CB2-835E-728B8AD11577}" type="datetimeFigureOut">
              <a:rPr lang="en-US" smtClean="0"/>
              <a:t>2/15/2022</a:t>
            </a:fld>
            <a:endParaRPr lang="en-US" dirty="0"/>
          </a:p>
        </p:txBody>
      </p:sp>
      <p:sp>
        <p:nvSpPr>
          <p:cNvPr id="8" name="Footer Placeholder 7">
            <a:extLst>
              <a:ext uri="{FF2B5EF4-FFF2-40B4-BE49-F238E27FC236}">
                <a16:creationId xmlns:a16="http://schemas.microsoft.com/office/drawing/2014/main" id="{44723EEE-6292-4B1F-BBF0-6F1E782AEA7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5BECAA6-FAE3-49AA-B836-C9FDD8C86E72}"/>
              </a:ext>
            </a:extLst>
          </p:cNvPr>
          <p:cNvSpPr>
            <a:spLocks noGrp="1"/>
          </p:cNvSpPr>
          <p:nvPr>
            <p:ph type="sldNum" sz="quarter" idx="12"/>
          </p:nvPr>
        </p:nvSpPr>
        <p:spPr/>
        <p:txBody>
          <a:bodyPr/>
          <a:lstStyle/>
          <a:p>
            <a:fld id="{94A3FCA3-544B-4CEC-8FF6-6C34DBE284C8}" type="slidenum">
              <a:rPr lang="en-US" smtClean="0"/>
              <a:t>‹#›</a:t>
            </a:fld>
            <a:endParaRPr lang="en-US" dirty="0"/>
          </a:p>
        </p:txBody>
      </p:sp>
    </p:spTree>
    <p:extLst>
      <p:ext uri="{BB962C8B-B14F-4D97-AF65-F5344CB8AC3E}">
        <p14:creationId xmlns:p14="http://schemas.microsoft.com/office/powerpoint/2010/main" val="9523045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47142-A5EC-49AA-8A61-14DACE8742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EE4A6A-DDAB-4993-9188-EB6ED8E07DFC}"/>
              </a:ext>
            </a:extLst>
          </p:cNvPr>
          <p:cNvSpPr>
            <a:spLocks noGrp="1"/>
          </p:cNvSpPr>
          <p:nvPr>
            <p:ph type="dt" sz="half" idx="10"/>
          </p:nvPr>
        </p:nvSpPr>
        <p:spPr/>
        <p:txBody>
          <a:bodyPr/>
          <a:lstStyle/>
          <a:p>
            <a:fld id="{CE99DF76-32E1-4CB2-835E-728B8AD11577}" type="datetimeFigureOut">
              <a:rPr lang="en-US" smtClean="0"/>
              <a:t>2/15/2022</a:t>
            </a:fld>
            <a:endParaRPr lang="en-US" dirty="0"/>
          </a:p>
        </p:txBody>
      </p:sp>
      <p:sp>
        <p:nvSpPr>
          <p:cNvPr id="4" name="Footer Placeholder 3">
            <a:extLst>
              <a:ext uri="{FF2B5EF4-FFF2-40B4-BE49-F238E27FC236}">
                <a16:creationId xmlns:a16="http://schemas.microsoft.com/office/drawing/2014/main" id="{CE4DC335-708A-4742-ABE6-9834D1B3D3D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96C1F76-6400-4799-B5CB-8542396509AC}"/>
              </a:ext>
            </a:extLst>
          </p:cNvPr>
          <p:cNvSpPr>
            <a:spLocks noGrp="1"/>
          </p:cNvSpPr>
          <p:nvPr>
            <p:ph type="sldNum" sz="quarter" idx="12"/>
          </p:nvPr>
        </p:nvSpPr>
        <p:spPr/>
        <p:txBody>
          <a:bodyPr/>
          <a:lstStyle/>
          <a:p>
            <a:fld id="{94A3FCA3-544B-4CEC-8FF6-6C34DBE284C8}" type="slidenum">
              <a:rPr lang="en-US" smtClean="0"/>
              <a:t>‹#›</a:t>
            </a:fld>
            <a:endParaRPr lang="en-US" dirty="0"/>
          </a:p>
        </p:txBody>
      </p:sp>
    </p:spTree>
    <p:extLst>
      <p:ext uri="{BB962C8B-B14F-4D97-AF65-F5344CB8AC3E}">
        <p14:creationId xmlns:p14="http://schemas.microsoft.com/office/powerpoint/2010/main" val="28350291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47142-A5EC-49AA-8A61-14DACE8742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EE4A6A-DDAB-4993-9188-EB6ED8E07DFC}"/>
              </a:ext>
            </a:extLst>
          </p:cNvPr>
          <p:cNvSpPr>
            <a:spLocks noGrp="1"/>
          </p:cNvSpPr>
          <p:nvPr>
            <p:ph type="dt" sz="half" idx="10"/>
          </p:nvPr>
        </p:nvSpPr>
        <p:spPr/>
        <p:txBody>
          <a:bodyPr/>
          <a:lstStyle/>
          <a:p>
            <a:fld id="{CE99DF76-32E1-4CB2-835E-728B8AD11577}" type="datetimeFigureOut">
              <a:rPr lang="en-US" smtClean="0"/>
              <a:t>2/15/2022</a:t>
            </a:fld>
            <a:endParaRPr lang="en-US" dirty="0"/>
          </a:p>
        </p:txBody>
      </p:sp>
      <p:sp>
        <p:nvSpPr>
          <p:cNvPr id="4" name="Footer Placeholder 3">
            <a:extLst>
              <a:ext uri="{FF2B5EF4-FFF2-40B4-BE49-F238E27FC236}">
                <a16:creationId xmlns:a16="http://schemas.microsoft.com/office/drawing/2014/main" id="{CE4DC335-708A-4742-ABE6-9834D1B3D3D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96C1F76-6400-4799-B5CB-8542396509AC}"/>
              </a:ext>
            </a:extLst>
          </p:cNvPr>
          <p:cNvSpPr>
            <a:spLocks noGrp="1"/>
          </p:cNvSpPr>
          <p:nvPr>
            <p:ph type="sldNum" sz="quarter" idx="12"/>
          </p:nvPr>
        </p:nvSpPr>
        <p:spPr/>
        <p:txBody>
          <a:bodyPr/>
          <a:lstStyle/>
          <a:p>
            <a:fld id="{94A3FCA3-544B-4CEC-8FF6-6C34DBE284C8}" type="slidenum">
              <a:rPr lang="en-US" smtClean="0"/>
              <a:t>‹#›</a:t>
            </a:fld>
            <a:endParaRPr lang="en-US" dirty="0"/>
          </a:p>
        </p:txBody>
      </p:sp>
    </p:spTree>
    <p:extLst>
      <p:ext uri="{BB962C8B-B14F-4D97-AF65-F5344CB8AC3E}">
        <p14:creationId xmlns:p14="http://schemas.microsoft.com/office/powerpoint/2010/main" val="2954248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47142-A5EC-49AA-8A61-14DACE8742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EE4A6A-DDAB-4993-9188-EB6ED8E07DFC}"/>
              </a:ext>
            </a:extLst>
          </p:cNvPr>
          <p:cNvSpPr>
            <a:spLocks noGrp="1"/>
          </p:cNvSpPr>
          <p:nvPr>
            <p:ph type="dt" sz="half" idx="10"/>
          </p:nvPr>
        </p:nvSpPr>
        <p:spPr/>
        <p:txBody>
          <a:bodyPr/>
          <a:lstStyle/>
          <a:p>
            <a:fld id="{CE99DF76-32E1-4CB2-835E-728B8AD11577}" type="datetimeFigureOut">
              <a:rPr lang="en-US" smtClean="0"/>
              <a:t>2/15/2022</a:t>
            </a:fld>
            <a:endParaRPr lang="en-US" dirty="0"/>
          </a:p>
        </p:txBody>
      </p:sp>
      <p:sp>
        <p:nvSpPr>
          <p:cNvPr id="4" name="Footer Placeholder 3">
            <a:extLst>
              <a:ext uri="{FF2B5EF4-FFF2-40B4-BE49-F238E27FC236}">
                <a16:creationId xmlns:a16="http://schemas.microsoft.com/office/drawing/2014/main" id="{CE4DC335-708A-4742-ABE6-9834D1B3D3D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96C1F76-6400-4799-B5CB-8542396509AC}"/>
              </a:ext>
            </a:extLst>
          </p:cNvPr>
          <p:cNvSpPr>
            <a:spLocks noGrp="1"/>
          </p:cNvSpPr>
          <p:nvPr>
            <p:ph type="sldNum" sz="quarter" idx="12"/>
          </p:nvPr>
        </p:nvSpPr>
        <p:spPr/>
        <p:txBody>
          <a:bodyPr/>
          <a:lstStyle/>
          <a:p>
            <a:fld id="{94A3FCA3-544B-4CEC-8FF6-6C34DBE284C8}" type="slidenum">
              <a:rPr lang="en-US" smtClean="0"/>
              <a:t>‹#›</a:t>
            </a:fld>
            <a:endParaRPr lang="en-US" dirty="0"/>
          </a:p>
        </p:txBody>
      </p:sp>
    </p:spTree>
    <p:extLst>
      <p:ext uri="{BB962C8B-B14F-4D97-AF65-F5344CB8AC3E}">
        <p14:creationId xmlns:p14="http://schemas.microsoft.com/office/powerpoint/2010/main" val="9605536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7D4F58-8DD9-4B94-B7F2-5BB0C1184976}"/>
              </a:ext>
            </a:extLst>
          </p:cNvPr>
          <p:cNvSpPr>
            <a:spLocks noGrp="1"/>
          </p:cNvSpPr>
          <p:nvPr>
            <p:ph type="dt" sz="half" idx="10"/>
          </p:nvPr>
        </p:nvSpPr>
        <p:spPr/>
        <p:txBody>
          <a:bodyPr/>
          <a:lstStyle/>
          <a:p>
            <a:fld id="{CE99DF76-32E1-4CB2-835E-728B8AD11577}" type="datetimeFigureOut">
              <a:rPr lang="en-US" smtClean="0"/>
              <a:t>2/15/2022</a:t>
            </a:fld>
            <a:endParaRPr lang="en-US" dirty="0"/>
          </a:p>
        </p:txBody>
      </p:sp>
      <p:sp>
        <p:nvSpPr>
          <p:cNvPr id="3" name="Footer Placeholder 2">
            <a:extLst>
              <a:ext uri="{FF2B5EF4-FFF2-40B4-BE49-F238E27FC236}">
                <a16:creationId xmlns:a16="http://schemas.microsoft.com/office/drawing/2014/main" id="{F5F1ED37-6AE5-4A2C-9CA2-FF2830A2D71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B02E9B1-2B80-4A90-B5AB-203A9EC049AB}"/>
              </a:ext>
            </a:extLst>
          </p:cNvPr>
          <p:cNvSpPr>
            <a:spLocks noGrp="1"/>
          </p:cNvSpPr>
          <p:nvPr>
            <p:ph type="sldNum" sz="quarter" idx="12"/>
          </p:nvPr>
        </p:nvSpPr>
        <p:spPr/>
        <p:txBody>
          <a:bodyPr/>
          <a:lstStyle/>
          <a:p>
            <a:fld id="{94A3FCA3-544B-4CEC-8FF6-6C34DBE284C8}" type="slidenum">
              <a:rPr lang="en-US" smtClean="0"/>
              <a:t>‹#›</a:t>
            </a:fld>
            <a:endParaRPr lang="en-US" dirty="0"/>
          </a:p>
        </p:txBody>
      </p:sp>
    </p:spTree>
    <p:extLst>
      <p:ext uri="{BB962C8B-B14F-4D97-AF65-F5344CB8AC3E}">
        <p14:creationId xmlns:p14="http://schemas.microsoft.com/office/powerpoint/2010/main" val="1988597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itle">
  <p:cSld name="QM Regional Title with images">
    <p:spTree>
      <p:nvGrpSpPr>
        <p:cNvPr id="1" name="Shape 16"/>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AC2A1-7427-4DCA-BD7D-6B91AA93FE5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26258C0-C437-4EAE-82B6-E0C2969F189A}"/>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8C09EF-0754-4A0A-AEDE-29331F73A7E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ABFBA47-0F77-41A6-8102-D0B6018CCE85}"/>
              </a:ext>
            </a:extLst>
          </p:cNvPr>
          <p:cNvSpPr>
            <a:spLocks noGrp="1"/>
          </p:cNvSpPr>
          <p:nvPr>
            <p:ph type="dt" sz="half" idx="10"/>
          </p:nvPr>
        </p:nvSpPr>
        <p:spPr/>
        <p:txBody>
          <a:bodyPr/>
          <a:lstStyle/>
          <a:p>
            <a:fld id="{CE99DF76-32E1-4CB2-835E-728B8AD11577}" type="datetimeFigureOut">
              <a:rPr lang="en-US" smtClean="0"/>
              <a:t>2/15/2022</a:t>
            </a:fld>
            <a:endParaRPr lang="en-US" dirty="0"/>
          </a:p>
        </p:txBody>
      </p:sp>
      <p:sp>
        <p:nvSpPr>
          <p:cNvPr id="6" name="Footer Placeholder 5">
            <a:extLst>
              <a:ext uri="{FF2B5EF4-FFF2-40B4-BE49-F238E27FC236}">
                <a16:creationId xmlns:a16="http://schemas.microsoft.com/office/drawing/2014/main" id="{6EFCCEA5-91EC-4AB8-A2AC-13CB48909AB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B5DC3FE-DC6B-4279-AF68-ED552B25DE77}"/>
              </a:ext>
            </a:extLst>
          </p:cNvPr>
          <p:cNvSpPr>
            <a:spLocks noGrp="1"/>
          </p:cNvSpPr>
          <p:nvPr>
            <p:ph type="sldNum" sz="quarter" idx="12"/>
          </p:nvPr>
        </p:nvSpPr>
        <p:spPr/>
        <p:txBody>
          <a:bodyPr/>
          <a:lstStyle/>
          <a:p>
            <a:fld id="{94A3FCA3-544B-4CEC-8FF6-6C34DBE284C8}" type="slidenum">
              <a:rPr lang="en-US" smtClean="0"/>
              <a:t>‹#›</a:t>
            </a:fld>
            <a:endParaRPr lang="en-US" dirty="0"/>
          </a:p>
        </p:txBody>
      </p:sp>
    </p:spTree>
    <p:extLst>
      <p:ext uri="{BB962C8B-B14F-4D97-AF65-F5344CB8AC3E}">
        <p14:creationId xmlns:p14="http://schemas.microsoft.com/office/powerpoint/2010/main" val="17023386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A9F93-17BC-4EFF-934C-C287777562F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06696BB-06A5-4439-AD3F-24BC41062CF8}"/>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F748367B-AC2B-4F5B-8D3D-6C61026F7CD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48B8D2E-DE61-4225-A4AC-F2F7BEDB29D1}"/>
              </a:ext>
            </a:extLst>
          </p:cNvPr>
          <p:cNvSpPr>
            <a:spLocks noGrp="1"/>
          </p:cNvSpPr>
          <p:nvPr>
            <p:ph type="dt" sz="half" idx="10"/>
          </p:nvPr>
        </p:nvSpPr>
        <p:spPr/>
        <p:txBody>
          <a:bodyPr/>
          <a:lstStyle/>
          <a:p>
            <a:fld id="{CE99DF76-32E1-4CB2-835E-728B8AD11577}" type="datetimeFigureOut">
              <a:rPr lang="en-US" smtClean="0"/>
              <a:t>2/15/2022</a:t>
            </a:fld>
            <a:endParaRPr lang="en-US" dirty="0"/>
          </a:p>
        </p:txBody>
      </p:sp>
      <p:sp>
        <p:nvSpPr>
          <p:cNvPr id="6" name="Footer Placeholder 5">
            <a:extLst>
              <a:ext uri="{FF2B5EF4-FFF2-40B4-BE49-F238E27FC236}">
                <a16:creationId xmlns:a16="http://schemas.microsoft.com/office/drawing/2014/main" id="{E1BE1945-86CE-492A-B50E-9EE565DED08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F312D39-CAB7-4108-BA48-3FF9ACCC0158}"/>
              </a:ext>
            </a:extLst>
          </p:cNvPr>
          <p:cNvSpPr>
            <a:spLocks noGrp="1"/>
          </p:cNvSpPr>
          <p:nvPr>
            <p:ph type="sldNum" sz="quarter" idx="12"/>
          </p:nvPr>
        </p:nvSpPr>
        <p:spPr/>
        <p:txBody>
          <a:bodyPr/>
          <a:lstStyle/>
          <a:p>
            <a:fld id="{94A3FCA3-544B-4CEC-8FF6-6C34DBE284C8}" type="slidenum">
              <a:rPr lang="en-US" smtClean="0"/>
              <a:t>‹#›</a:t>
            </a:fld>
            <a:endParaRPr lang="en-US" dirty="0"/>
          </a:p>
        </p:txBody>
      </p:sp>
    </p:spTree>
    <p:extLst>
      <p:ext uri="{BB962C8B-B14F-4D97-AF65-F5344CB8AC3E}">
        <p14:creationId xmlns:p14="http://schemas.microsoft.com/office/powerpoint/2010/main" val="8404496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6B252-BEC5-40E5-A324-03EFC9F7E08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7D30DF-CFB9-4B84-88AC-D2FD0CF76A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F47028-0EE0-4540-AE1D-244AEF20A751}"/>
              </a:ext>
            </a:extLst>
          </p:cNvPr>
          <p:cNvSpPr>
            <a:spLocks noGrp="1"/>
          </p:cNvSpPr>
          <p:nvPr>
            <p:ph type="dt" sz="half" idx="10"/>
          </p:nvPr>
        </p:nvSpPr>
        <p:spPr/>
        <p:txBody>
          <a:bodyPr/>
          <a:lstStyle/>
          <a:p>
            <a:fld id="{CE99DF76-32E1-4CB2-835E-728B8AD11577}" type="datetimeFigureOut">
              <a:rPr lang="en-US" smtClean="0"/>
              <a:t>2/15/2022</a:t>
            </a:fld>
            <a:endParaRPr lang="en-US" dirty="0"/>
          </a:p>
        </p:txBody>
      </p:sp>
      <p:sp>
        <p:nvSpPr>
          <p:cNvPr id="5" name="Footer Placeholder 4">
            <a:extLst>
              <a:ext uri="{FF2B5EF4-FFF2-40B4-BE49-F238E27FC236}">
                <a16:creationId xmlns:a16="http://schemas.microsoft.com/office/drawing/2014/main" id="{12796570-151F-4930-BF59-CF8C76AF670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B427843-AF22-420E-950F-75547ADEE433}"/>
              </a:ext>
            </a:extLst>
          </p:cNvPr>
          <p:cNvSpPr>
            <a:spLocks noGrp="1"/>
          </p:cNvSpPr>
          <p:nvPr>
            <p:ph type="sldNum" sz="quarter" idx="12"/>
          </p:nvPr>
        </p:nvSpPr>
        <p:spPr/>
        <p:txBody>
          <a:bodyPr/>
          <a:lstStyle/>
          <a:p>
            <a:fld id="{94A3FCA3-544B-4CEC-8FF6-6C34DBE284C8}" type="slidenum">
              <a:rPr lang="en-US" smtClean="0"/>
              <a:t>‹#›</a:t>
            </a:fld>
            <a:endParaRPr lang="en-US" dirty="0"/>
          </a:p>
        </p:txBody>
      </p:sp>
    </p:spTree>
    <p:extLst>
      <p:ext uri="{BB962C8B-B14F-4D97-AF65-F5344CB8AC3E}">
        <p14:creationId xmlns:p14="http://schemas.microsoft.com/office/powerpoint/2010/main" val="1592151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7D849F-A369-4D24-9030-CD2C3AF17669}"/>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46F63F5-4FD3-4836-A2E4-F1FE162E5B26}"/>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CD74D4-9553-4A17-AE4D-8C7116C20A06}"/>
              </a:ext>
            </a:extLst>
          </p:cNvPr>
          <p:cNvSpPr>
            <a:spLocks noGrp="1"/>
          </p:cNvSpPr>
          <p:nvPr>
            <p:ph type="dt" sz="half" idx="10"/>
          </p:nvPr>
        </p:nvSpPr>
        <p:spPr/>
        <p:txBody>
          <a:bodyPr/>
          <a:lstStyle/>
          <a:p>
            <a:fld id="{CE99DF76-32E1-4CB2-835E-728B8AD11577}" type="datetimeFigureOut">
              <a:rPr lang="en-US" smtClean="0"/>
              <a:t>2/15/2022</a:t>
            </a:fld>
            <a:endParaRPr lang="en-US" dirty="0"/>
          </a:p>
        </p:txBody>
      </p:sp>
      <p:sp>
        <p:nvSpPr>
          <p:cNvPr id="5" name="Footer Placeholder 4">
            <a:extLst>
              <a:ext uri="{FF2B5EF4-FFF2-40B4-BE49-F238E27FC236}">
                <a16:creationId xmlns:a16="http://schemas.microsoft.com/office/drawing/2014/main" id="{9BB90A00-4DEA-48B3-803B-AA10C0EA10A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B05547F-11AB-4AC6-97B3-73C6C7EFE0BF}"/>
              </a:ext>
            </a:extLst>
          </p:cNvPr>
          <p:cNvSpPr>
            <a:spLocks noGrp="1"/>
          </p:cNvSpPr>
          <p:nvPr>
            <p:ph type="sldNum" sz="quarter" idx="12"/>
          </p:nvPr>
        </p:nvSpPr>
        <p:spPr/>
        <p:txBody>
          <a:bodyPr/>
          <a:lstStyle/>
          <a:p>
            <a:fld id="{94A3FCA3-544B-4CEC-8FF6-6C34DBE284C8}" type="slidenum">
              <a:rPr lang="en-US" smtClean="0"/>
              <a:t>‹#›</a:t>
            </a:fld>
            <a:endParaRPr lang="en-US" dirty="0"/>
          </a:p>
        </p:txBody>
      </p:sp>
    </p:spTree>
    <p:extLst>
      <p:ext uri="{BB962C8B-B14F-4D97-AF65-F5344CB8AC3E}">
        <p14:creationId xmlns:p14="http://schemas.microsoft.com/office/powerpoint/2010/main" val="133489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ullet list" type="obj">
  <p:cSld name="OBJECT">
    <p:spTree>
      <p:nvGrpSpPr>
        <p:cNvPr id="1" name="Shape 24"/>
        <p:cNvGrpSpPr/>
        <p:nvPr/>
      </p:nvGrpSpPr>
      <p:grpSpPr>
        <a:xfrm>
          <a:off x="0" y="0"/>
          <a:ext cx="0" cy="0"/>
          <a:chOff x="0" y="0"/>
          <a:chExt cx="0" cy="0"/>
        </a:xfrm>
      </p:grpSpPr>
      <p:sp>
        <p:nvSpPr>
          <p:cNvPr id="25" name="Google Shape;25;p9"/>
          <p:cNvSpPr txBox="1">
            <a:spLocks noGrp="1"/>
          </p:cNvSpPr>
          <p:nvPr>
            <p:ph type="title"/>
          </p:nvPr>
        </p:nvSpPr>
        <p:spPr>
          <a:xfrm>
            <a:off x="457200" y="206375"/>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6" name="Google Shape;26;p9"/>
          <p:cNvSpPr txBox="1">
            <a:spLocks noGrp="1"/>
          </p:cNvSpPr>
          <p:nvPr>
            <p:ph type="body" idx="1"/>
          </p:nvPr>
        </p:nvSpPr>
        <p:spPr>
          <a:xfrm>
            <a:off x="457200" y="1063625"/>
            <a:ext cx="8229600" cy="3219600"/>
          </a:xfrm>
          <a:prstGeom prst="rect">
            <a:avLst/>
          </a:prstGeom>
          <a:noFill/>
          <a:ln>
            <a:noFill/>
          </a:ln>
        </p:spPr>
        <p:txBody>
          <a:bodyPr spcFirstLastPara="1" wrap="square" lIns="91425" tIns="45700" rIns="91425" bIns="45700" anchor="t" anchorCtr="0">
            <a:noAutofit/>
          </a:bodyPr>
          <a:lstStyle>
            <a:lvl1pPr marL="457200" lvl="0" indent="-228600" algn="l">
              <a:spcBef>
                <a:spcPts val="360"/>
              </a:spcBef>
              <a:spcAft>
                <a:spcPts val="0"/>
              </a:spcAft>
              <a:buClr>
                <a:schemeClr val="dk1"/>
              </a:buClr>
              <a:buSzPts val="1800"/>
              <a:buNone/>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o"/>
              <a:defRPr/>
            </a:lvl3pPr>
            <a:lvl4pPr marL="1828800" lvl="3" indent="-331469" algn="l">
              <a:spcBef>
                <a:spcPts val="360"/>
              </a:spcBef>
              <a:spcAft>
                <a:spcPts val="0"/>
              </a:spcAft>
              <a:buClr>
                <a:schemeClr val="dk1"/>
              </a:buClr>
              <a:buSzPts val="1620"/>
              <a:buChar char="•"/>
              <a:defRPr/>
            </a:lvl4pPr>
            <a:lvl5pPr marL="2286000" lvl="4" indent="-320039" algn="l">
              <a:spcBef>
                <a:spcPts val="360"/>
              </a:spcBef>
              <a:spcAft>
                <a:spcPts val="0"/>
              </a:spcAft>
              <a:buClr>
                <a:schemeClr val="dk1"/>
              </a:buClr>
              <a:buSzPts val="1440"/>
              <a:buChar char="o"/>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ubsection Title slide">
  <p:cSld name="Subsection Title slide">
    <p:spTree>
      <p:nvGrpSpPr>
        <p:cNvPr id="1" name="Shape 27"/>
        <p:cNvGrpSpPr/>
        <p:nvPr/>
      </p:nvGrpSpPr>
      <p:grpSpPr>
        <a:xfrm>
          <a:off x="0" y="0"/>
          <a:ext cx="0" cy="0"/>
          <a:chOff x="0" y="0"/>
          <a:chExt cx="0" cy="0"/>
        </a:xfrm>
      </p:grpSpPr>
      <p:sp>
        <p:nvSpPr>
          <p:cNvPr id="28" name="Google Shape;28;p13"/>
          <p:cNvSpPr txBox="1">
            <a:spLocks noGrp="1"/>
          </p:cNvSpPr>
          <p:nvPr>
            <p:ph type="title"/>
          </p:nvPr>
        </p:nvSpPr>
        <p:spPr>
          <a:xfrm>
            <a:off x="457200" y="790575"/>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9" name="Google Shape;29;p13"/>
          <p:cNvSpPr txBox="1">
            <a:spLocks noGrp="1"/>
          </p:cNvSpPr>
          <p:nvPr>
            <p:ph type="subTitle" idx="1"/>
          </p:nvPr>
        </p:nvSpPr>
        <p:spPr>
          <a:xfrm>
            <a:off x="1371600" y="1938055"/>
            <a:ext cx="6400800" cy="631104"/>
          </a:xfrm>
          <a:prstGeom prst="rect">
            <a:avLst/>
          </a:prstGeom>
          <a:noFill/>
          <a:ln>
            <a:noFill/>
          </a:ln>
        </p:spPr>
        <p:txBody>
          <a:bodyPr spcFirstLastPara="1" wrap="square" lIns="91425" tIns="45700" rIns="91425" bIns="45700" anchor="t" anchorCtr="0">
            <a:noAutofit/>
          </a:bodyPr>
          <a:lstStyle>
            <a:lvl1pPr lvl="0" algn="ctr">
              <a:spcBef>
                <a:spcPts val="600"/>
              </a:spcBef>
              <a:spcAft>
                <a:spcPts val="0"/>
              </a:spcAft>
              <a:buClr>
                <a:schemeClr val="dk1"/>
              </a:buClr>
              <a:buSzPts val="3000"/>
              <a:buNone/>
              <a:defRPr sz="3000">
                <a:solidFill>
                  <a:schemeClr val="dk1"/>
                </a:solidFill>
                <a:latin typeface="Lato"/>
                <a:ea typeface="Lato"/>
                <a:cs typeface="Lato"/>
                <a:sym typeface="Lato"/>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1800"/>
              <a:buNone/>
              <a:defRPr>
                <a:solidFill>
                  <a:srgbClr val="888888"/>
                </a:solidFill>
              </a:defRPr>
            </a:lvl4pPr>
            <a:lvl5pPr lvl="4" algn="ctr">
              <a:spcBef>
                <a:spcPts val="400"/>
              </a:spcBef>
              <a:spcAft>
                <a:spcPts val="0"/>
              </a:spcAft>
              <a:buClr>
                <a:srgbClr val="888888"/>
              </a:buClr>
              <a:buSzPts val="16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mage with description">
  <p:cSld name="Image with description">
    <p:spTree>
      <p:nvGrpSpPr>
        <p:cNvPr id="1" name="Shape 30"/>
        <p:cNvGrpSpPr/>
        <p:nvPr/>
      </p:nvGrpSpPr>
      <p:grpSpPr>
        <a:xfrm>
          <a:off x="0" y="0"/>
          <a:ext cx="0" cy="0"/>
          <a:chOff x="0" y="0"/>
          <a:chExt cx="0" cy="0"/>
        </a:xfrm>
      </p:grpSpPr>
      <p:sp>
        <p:nvSpPr>
          <p:cNvPr id="31" name="Google Shape;31;p14"/>
          <p:cNvSpPr txBox="1">
            <a:spLocks noGrp="1"/>
          </p:cNvSpPr>
          <p:nvPr>
            <p:ph type="title"/>
          </p:nvPr>
        </p:nvSpPr>
        <p:spPr>
          <a:xfrm>
            <a:off x="457200" y="206375"/>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2" name="Google Shape;32;p14"/>
          <p:cNvSpPr txBox="1">
            <a:spLocks noGrp="1"/>
          </p:cNvSpPr>
          <p:nvPr>
            <p:ph type="body" idx="1"/>
          </p:nvPr>
        </p:nvSpPr>
        <p:spPr>
          <a:xfrm>
            <a:off x="4539049" y="1063626"/>
            <a:ext cx="4147751" cy="3267328"/>
          </a:xfrm>
          <a:prstGeom prst="rect">
            <a:avLst/>
          </a:prstGeom>
          <a:noFill/>
          <a:ln>
            <a:noFill/>
          </a:ln>
        </p:spPr>
        <p:txBody>
          <a:bodyPr spcFirstLastPara="1" wrap="square" lIns="91425" tIns="45700" rIns="91425" bIns="45700" anchor="t" anchorCtr="0">
            <a:noAutofit/>
          </a:bodyPr>
          <a:lstStyle>
            <a:lvl1pPr marL="457200" lvl="0" indent="-228600" algn="l">
              <a:spcBef>
                <a:spcPts val="480"/>
              </a:spcBef>
              <a:spcAft>
                <a:spcPts val="0"/>
              </a:spcAft>
              <a:buClr>
                <a:schemeClr val="dk1"/>
              </a:buClr>
              <a:buSzPts val="2400"/>
              <a:buNone/>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o"/>
              <a:defRPr sz="1800"/>
            </a:lvl3pPr>
            <a:lvl4pPr marL="1828800" lvl="3" indent="-320039" algn="l">
              <a:spcBef>
                <a:spcPts val="320"/>
              </a:spcBef>
              <a:spcAft>
                <a:spcPts val="0"/>
              </a:spcAft>
              <a:buClr>
                <a:schemeClr val="dk1"/>
              </a:buClr>
              <a:buSzPts val="1440"/>
              <a:buChar char="•"/>
              <a:defRPr sz="1600"/>
            </a:lvl4pPr>
            <a:lvl5pPr marL="2286000" lvl="4" indent="-309879" algn="l">
              <a:spcBef>
                <a:spcPts val="320"/>
              </a:spcBef>
              <a:spcAft>
                <a:spcPts val="0"/>
              </a:spcAft>
              <a:buClr>
                <a:schemeClr val="dk1"/>
              </a:buClr>
              <a:buSzPts val="1280"/>
              <a:buChar char="o"/>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33" name="Google Shape;33;p14"/>
          <p:cNvSpPr>
            <a:spLocks noGrp="1"/>
          </p:cNvSpPr>
          <p:nvPr>
            <p:ph type="pic" idx="2"/>
          </p:nvPr>
        </p:nvSpPr>
        <p:spPr>
          <a:xfrm>
            <a:off x="457200" y="1063625"/>
            <a:ext cx="3785286" cy="3203575"/>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Trebuchet MS"/>
                <a:ea typeface="Trebuchet MS"/>
                <a:cs typeface="Trebuchet MS"/>
                <a:sym typeface="Trebuchet MS"/>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Trebuchet MS"/>
                <a:ea typeface="Trebuchet MS"/>
                <a:cs typeface="Trebuchet MS"/>
                <a:sym typeface="Trebuchet MS"/>
              </a:defRPr>
            </a:lvl2pPr>
            <a:lvl3pPr marR="0" lvl="2" algn="l" rtl="0">
              <a:spcBef>
                <a:spcPts val="480"/>
              </a:spcBef>
              <a:spcAft>
                <a:spcPts val="0"/>
              </a:spcAft>
              <a:buClr>
                <a:schemeClr val="dk1"/>
              </a:buClr>
              <a:buSzPts val="2400"/>
              <a:buFont typeface="Courier New"/>
              <a:buChar char="o"/>
              <a:defRPr sz="2400" b="0" i="0" u="none" strike="noStrike" cap="none">
                <a:solidFill>
                  <a:schemeClr val="dk1"/>
                </a:solidFill>
                <a:latin typeface="Trebuchet MS"/>
                <a:ea typeface="Trebuchet MS"/>
                <a:cs typeface="Trebuchet MS"/>
                <a:sym typeface="Trebuchet MS"/>
              </a:defRPr>
            </a:lvl3pPr>
            <a:lvl4pPr marR="0" lvl="3" algn="l" rtl="0">
              <a:spcBef>
                <a:spcPts val="400"/>
              </a:spcBef>
              <a:spcAft>
                <a:spcPts val="0"/>
              </a:spcAft>
              <a:buClr>
                <a:schemeClr val="dk1"/>
              </a:buClr>
              <a:buSzPts val="1800"/>
              <a:buFont typeface="Arial"/>
              <a:buChar char="•"/>
              <a:defRPr sz="2000" b="0" i="0" u="none" strike="noStrike" cap="none">
                <a:solidFill>
                  <a:schemeClr val="dk1"/>
                </a:solidFill>
                <a:latin typeface="Trebuchet MS"/>
                <a:ea typeface="Trebuchet MS"/>
                <a:cs typeface="Trebuchet MS"/>
                <a:sym typeface="Trebuchet MS"/>
              </a:defRPr>
            </a:lvl4pPr>
            <a:lvl5pPr marR="0" lvl="4" algn="l" rtl="0">
              <a:spcBef>
                <a:spcPts val="400"/>
              </a:spcBef>
              <a:spcAft>
                <a:spcPts val="0"/>
              </a:spcAft>
              <a:buClr>
                <a:schemeClr val="dk1"/>
              </a:buClr>
              <a:buSzPts val="1600"/>
              <a:buFont typeface="Courier New"/>
              <a:buChar char="o"/>
              <a:defRPr sz="2000" b="0" i="0" u="none" strike="noStrike" cap="none">
                <a:solidFill>
                  <a:schemeClr val="dk1"/>
                </a:solidFill>
                <a:latin typeface="Trebuchet MS"/>
                <a:ea typeface="Trebuchet MS"/>
                <a:cs typeface="Trebuchet MS"/>
                <a:sym typeface="Trebuchet MS"/>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9pPr>
          </a:lstStyle>
          <a:p>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34"/>
        <p:cNvGrpSpPr/>
        <p:nvPr/>
      </p:nvGrpSpPr>
      <p:grpSpPr>
        <a:xfrm>
          <a:off x="0" y="0"/>
          <a:ext cx="0" cy="0"/>
          <a:chOff x="0" y="0"/>
          <a:chExt cx="0" cy="0"/>
        </a:xfrm>
      </p:grpSpPr>
      <p:sp>
        <p:nvSpPr>
          <p:cNvPr id="35" name="Google Shape;35;p15"/>
          <p:cNvSpPr txBox="1">
            <a:spLocks noGrp="1"/>
          </p:cNvSpPr>
          <p:nvPr>
            <p:ph type="title"/>
          </p:nvPr>
        </p:nvSpPr>
        <p:spPr>
          <a:xfrm>
            <a:off x="457200" y="206375"/>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 name="Google Shape;36;p15"/>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None/>
              <a:defRPr sz="20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440"/>
              <a:buNone/>
              <a:defRPr sz="1600" b="1"/>
            </a:lvl4pPr>
            <a:lvl5pPr marL="2286000" lvl="4" indent="-228600" algn="l">
              <a:spcBef>
                <a:spcPts val="320"/>
              </a:spcBef>
              <a:spcAft>
                <a:spcPts val="0"/>
              </a:spcAft>
              <a:buClr>
                <a:schemeClr val="dk1"/>
              </a:buClr>
              <a:buSzPts val="128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7" name="Google Shape;37;p15"/>
          <p:cNvSpPr txBox="1">
            <a:spLocks noGrp="1"/>
          </p:cNvSpPr>
          <p:nvPr>
            <p:ph type="body" idx="2"/>
          </p:nvPr>
        </p:nvSpPr>
        <p:spPr>
          <a:xfrm>
            <a:off x="4645026" y="1151335"/>
            <a:ext cx="4041775" cy="479822"/>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None/>
              <a:defRPr sz="20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440"/>
              <a:buNone/>
              <a:defRPr sz="1600" b="1"/>
            </a:lvl4pPr>
            <a:lvl5pPr marL="2286000" lvl="4" indent="-228600" algn="l">
              <a:spcBef>
                <a:spcPts val="320"/>
              </a:spcBef>
              <a:spcAft>
                <a:spcPts val="0"/>
              </a:spcAft>
              <a:buClr>
                <a:schemeClr val="dk1"/>
              </a:buClr>
              <a:buSzPts val="128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8" name="Google Shape;38;p15"/>
          <p:cNvSpPr txBox="1">
            <a:spLocks noGrp="1"/>
          </p:cNvSpPr>
          <p:nvPr>
            <p:ph type="body" idx="3"/>
          </p:nvPr>
        </p:nvSpPr>
        <p:spPr>
          <a:xfrm>
            <a:off x="455613" y="1631156"/>
            <a:ext cx="4041775" cy="2699797"/>
          </a:xfrm>
          <a:prstGeom prst="rect">
            <a:avLst/>
          </a:prstGeom>
          <a:noFill/>
          <a:ln>
            <a:noFill/>
          </a:ln>
        </p:spPr>
        <p:txBody>
          <a:bodyPr spcFirstLastPara="1" wrap="square" lIns="91425" tIns="45700" rIns="91425" bIns="45700" anchor="t" anchorCtr="0">
            <a:noAutofit/>
          </a:bodyPr>
          <a:lstStyle>
            <a:lvl1pPr marL="457200" lvl="0" indent="-228600" algn="l">
              <a:spcBef>
                <a:spcPts val="400"/>
              </a:spcBef>
              <a:spcAft>
                <a:spcPts val="0"/>
              </a:spcAft>
              <a:buClr>
                <a:schemeClr val="dk1"/>
              </a:buClr>
              <a:buSzPts val="2000"/>
              <a:buNone/>
              <a:defRPr sz="20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o"/>
              <a:defRPr sz="1800"/>
            </a:lvl3pPr>
            <a:lvl4pPr marL="1828800" lvl="3" indent="-320039" algn="l">
              <a:spcBef>
                <a:spcPts val="320"/>
              </a:spcBef>
              <a:spcAft>
                <a:spcPts val="0"/>
              </a:spcAft>
              <a:buClr>
                <a:schemeClr val="dk1"/>
              </a:buClr>
              <a:buSzPts val="1440"/>
              <a:buChar char="•"/>
              <a:defRPr sz="1600"/>
            </a:lvl4pPr>
            <a:lvl5pPr marL="2286000" lvl="4" indent="-309879" algn="l">
              <a:spcBef>
                <a:spcPts val="320"/>
              </a:spcBef>
              <a:spcAft>
                <a:spcPts val="0"/>
              </a:spcAft>
              <a:buClr>
                <a:schemeClr val="dk1"/>
              </a:buClr>
              <a:buSzPts val="1280"/>
              <a:buChar char="o"/>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39" name="Google Shape;39;p15"/>
          <p:cNvSpPr txBox="1">
            <a:spLocks noGrp="1"/>
          </p:cNvSpPr>
          <p:nvPr>
            <p:ph type="body" idx="4"/>
          </p:nvPr>
        </p:nvSpPr>
        <p:spPr>
          <a:xfrm>
            <a:off x="4653145" y="1631156"/>
            <a:ext cx="4041775" cy="2699797"/>
          </a:xfrm>
          <a:prstGeom prst="rect">
            <a:avLst/>
          </a:prstGeom>
          <a:noFill/>
          <a:ln>
            <a:noFill/>
          </a:ln>
        </p:spPr>
        <p:txBody>
          <a:bodyPr spcFirstLastPara="1" wrap="square" lIns="91425" tIns="45700" rIns="91425" bIns="45700" anchor="t" anchorCtr="0">
            <a:noAutofit/>
          </a:bodyPr>
          <a:lstStyle>
            <a:lvl1pPr marL="457200" lvl="0" indent="-228600" algn="l">
              <a:spcBef>
                <a:spcPts val="400"/>
              </a:spcBef>
              <a:spcAft>
                <a:spcPts val="0"/>
              </a:spcAft>
              <a:buClr>
                <a:schemeClr val="dk1"/>
              </a:buClr>
              <a:buSzPts val="2000"/>
              <a:buNone/>
              <a:defRPr sz="20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o"/>
              <a:defRPr sz="1800"/>
            </a:lvl3pPr>
            <a:lvl4pPr marL="1828800" lvl="3" indent="-320039" algn="l">
              <a:spcBef>
                <a:spcPts val="320"/>
              </a:spcBef>
              <a:spcAft>
                <a:spcPts val="0"/>
              </a:spcAft>
              <a:buClr>
                <a:schemeClr val="dk1"/>
              </a:buClr>
              <a:buSzPts val="1440"/>
              <a:buChar char="•"/>
              <a:defRPr sz="1600"/>
            </a:lvl4pPr>
            <a:lvl5pPr marL="2286000" lvl="4" indent="-309879" algn="l">
              <a:spcBef>
                <a:spcPts val="320"/>
              </a:spcBef>
              <a:spcAft>
                <a:spcPts val="0"/>
              </a:spcAft>
              <a:buClr>
                <a:schemeClr val="dk1"/>
              </a:buClr>
              <a:buSzPts val="1280"/>
              <a:buChar char="o"/>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Image with bulleted list">
  <p:cSld name="Image with bulleted list">
    <p:spTree>
      <p:nvGrpSpPr>
        <p:cNvPr id="1" name="Shape 40"/>
        <p:cNvGrpSpPr/>
        <p:nvPr/>
      </p:nvGrpSpPr>
      <p:grpSpPr>
        <a:xfrm>
          <a:off x="0" y="0"/>
          <a:ext cx="0" cy="0"/>
          <a:chOff x="0" y="0"/>
          <a:chExt cx="0" cy="0"/>
        </a:xfrm>
      </p:grpSpPr>
      <p:sp>
        <p:nvSpPr>
          <p:cNvPr id="41" name="Google Shape;41;p16"/>
          <p:cNvSpPr txBox="1">
            <a:spLocks noGrp="1"/>
          </p:cNvSpPr>
          <p:nvPr>
            <p:ph type="title"/>
          </p:nvPr>
        </p:nvSpPr>
        <p:spPr>
          <a:xfrm>
            <a:off x="457200" y="206375"/>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2" name="Google Shape;42;p16"/>
          <p:cNvSpPr txBox="1">
            <a:spLocks noGrp="1"/>
          </p:cNvSpPr>
          <p:nvPr>
            <p:ph type="body" idx="1"/>
          </p:nvPr>
        </p:nvSpPr>
        <p:spPr>
          <a:xfrm>
            <a:off x="457200" y="1063626"/>
            <a:ext cx="4040188" cy="3267328"/>
          </a:xfrm>
          <a:prstGeom prst="rect">
            <a:avLst/>
          </a:prstGeom>
          <a:noFill/>
          <a:ln>
            <a:noFill/>
          </a:ln>
        </p:spPr>
        <p:txBody>
          <a:bodyPr spcFirstLastPara="1" wrap="square" lIns="91425" tIns="45700" rIns="91425" bIns="45700" anchor="t" anchorCtr="0">
            <a:noAutofit/>
          </a:bodyPr>
          <a:lstStyle>
            <a:lvl1pPr marL="457200" lvl="0" indent="-228600" algn="l">
              <a:spcBef>
                <a:spcPts val="480"/>
              </a:spcBef>
              <a:spcAft>
                <a:spcPts val="0"/>
              </a:spcAft>
              <a:buClr>
                <a:schemeClr val="dk1"/>
              </a:buClr>
              <a:buSzPts val="2400"/>
              <a:buNone/>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o"/>
              <a:defRPr sz="1800"/>
            </a:lvl3pPr>
            <a:lvl4pPr marL="1828800" lvl="3" indent="-320039" algn="l">
              <a:spcBef>
                <a:spcPts val="320"/>
              </a:spcBef>
              <a:spcAft>
                <a:spcPts val="0"/>
              </a:spcAft>
              <a:buClr>
                <a:schemeClr val="dk1"/>
              </a:buClr>
              <a:buSzPts val="1440"/>
              <a:buChar char="•"/>
              <a:defRPr sz="1600"/>
            </a:lvl4pPr>
            <a:lvl5pPr marL="2286000" lvl="4" indent="-309879" algn="l">
              <a:spcBef>
                <a:spcPts val="320"/>
              </a:spcBef>
              <a:spcAft>
                <a:spcPts val="0"/>
              </a:spcAft>
              <a:buClr>
                <a:schemeClr val="dk1"/>
              </a:buClr>
              <a:buSzPts val="1280"/>
              <a:buChar char="o"/>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3" name="Google Shape;43;p16"/>
          <p:cNvSpPr>
            <a:spLocks noGrp="1"/>
          </p:cNvSpPr>
          <p:nvPr>
            <p:ph type="pic" idx="2"/>
          </p:nvPr>
        </p:nvSpPr>
        <p:spPr>
          <a:xfrm>
            <a:off x="4605338" y="1063625"/>
            <a:ext cx="4081462" cy="3267075"/>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Trebuchet MS"/>
                <a:ea typeface="Trebuchet MS"/>
                <a:cs typeface="Trebuchet MS"/>
                <a:sym typeface="Trebuchet MS"/>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Trebuchet MS"/>
                <a:ea typeface="Trebuchet MS"/>
                <a:cs typeface="Trebuchet MS"/>
                <a:sym typeface="Trebuchet MS"/>
              </a:defRPr>
            </a:lvl2pPr>
            <a:lvl3pPr marR="0" lvl="2" algn="l" rtl="0">
              <a:spcBef>
                <a:spcPts val="480"/>
              </a:spcBef>
              <a:spcAft>
                <a:spcPts val="0"/>
              </a:spcAft>
              <a:buClr>
                <a:schemeClr val="dk1"/>
              </a:buClr>
              <a:buSzPts val="2400"/>
              <a:buFont typeface="Courier New"/>
              <a:buChar char="o"/>
              <a:defRPr sz="2400" b="0" i="0" u="none" strike="noStrike" cap="none">
                <a:solidFill>
                  <a:schemeClr val="dk1"/>
                </a:solidFill>
                <a:latin typeface="Trebuchet MS"/>
                <a:ea typeface="Trebuchet MS"/>
                <a:cs typeface="Trebuchet MS"/>
                <a:sym typeface="Trebuchet MS"/>
              </a:defRPr>
            </a:lvl3pPr>
            <a:lvl4pPr marR="0" lvl="3" algn="l" rtl="0">
              <a:spcBef>
                <a:spcPts val="400"/>
              </a:spcBef>
              <a:spcAft>
                <a:spcPts val="0"/>
              </a:spcAft>
              <a:buClr>
                <a:schemeClr val="dk1"/>
              </a:buClr>
              <a:buSzPts val="1800"/>
              <a:buFont typeface="Arial"/>
              <a:buChar char="•"/>
              <a:defRPr sz="2000" b="0" i="0" u="none" strike="noStrike" cap="none">
                <a:solidFill>
                  <a:schemeClr val="dk1"/>
                </a:solidFill>
                <a:latin typeface="Trebuchet MS"/>
                <a:ea typeface="Trebuchet MS"/>
                <a:cs typeface="Trebuchet MS"/>
                <a:sym typeface="Trebuchet MS"/>
              </a:defRPr>
            </a:lvl4pPr>
            <a:lvl5pPr marR="0" lvl="4" algn="l" rtl="0">
              <a:spcBef>
                <a:spcPts val="400"/>
              </a:spcBef>
              <a:spcAft>
                <a:spcPts val="0"/>
              </a:spcAft>
              <a:buClr>
                <a:schemeClr val="dk1"/>
              </a:buClr>
              <a:buSzPts val="1600"/>
              <a:buFont typeface="Courier New"/>
              <a:buChar char="o"/>
              <a:defRPr sz="2000" b="0" i="0" u="none" strike="noStrike" cap="none">
                <a:solidFill>
                  <a:schemeClr val="dk1"/>
                </a:solidFill>
                <a:latin typeface="Trebuchet MS"/>
                <a:ea typeface="Trebuchet MS"/>
                <a:cs typeface="Trebuchet MS"/>
                <a:sym typeface="Trebuchet MS"/>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9pPr>
          </a:lstStyle>
          <a:p>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4"/>
        <p:cNvGrpSpPr/>
        <p:nvPr/>
      </p:nvGrpSpPr>
      <p:grpSpPr>
        <a:xfrm>
          <a:off x="0" y="0"/>
          <a:ext cx="0" cy="0"/>
          <a:chOff x="0" y="0"/>
          <a:chExt cx="0" cy="0"/>
        </a:xfrm>
      </p:grpSpPr>
      <p:sp>
        <p:nvSpPr>
          <p:cNvPr id="45" name="Google Shape;45;p17"/>
          <p:cNvSpPr txBox="1">
            <a:spLocks noGrp="1"/>
          </p:cNvSpPr>
          <p:nvPr>
            <p:ph type="title"/>
          </p:nvPr>
        </p:nvSpPr>
        <p:spPr>
          <a:xfrm>
            <a:off x="457201" y="204787"/>
            <a:ext cx="3008313" cy="8715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6" name="Google Shape;46;p17"/>
          <p:cNvSpPr txBox="1">
            <a:spLocks noGrp="1"/>
          </p:cNvSpPr>
          <p:nvPr>
            <p:ph type="body" idx="1"/>
          </p:nvPr>
        </p:nvSpPr>
        <p:spPr>
          <a:xfrm>
            <a:off x="3575050" y="204788"/>
            <a:ext cx="5111750" cy="4102499"/>
          </a:xfrm>
          <a:prstGeom prst="rect">
            <a:avLst/>
          </a:prstGeom>
          <a:noFill/>
          <a:ln>
            <a:noFill/>
          </a:ln>
        </p:spPr>
        <p:txBody>
          <a:bodyPr spcFirstLastPara="1" wrap="square" lIns="91425" tIns="45700" rIns="91425" bIns="45700" anchor="t" anchorCtr="0">
            <a:noAutofit/>
          </a:bodyPr>
          <a:lstStyle>
            <a:lvl1pPr marL="457200" lvl="0" indent="-228600" algn="l">
              <a:spcBef>
                <a:spcPts val="640"/>
              </a:spcBef>
              <a:spcAft>
                <a:spcPts val="0"/>
              </a:spcAft>
              <a:buClr>
                <a:schemeClr val="dk1"/>
              </a:buClr>
              <a:buSzPts val="3200"/>
              <a:buNone/>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o"/>
              <a:defRPr sz="2400"/>
            </a:lvl3pPr>
            <a:lvl4pPr marL="1828800" lvl="3" indent="-342900" algn="l">
              <a:spcBef>
                <a:spcPts val="400"/>
              </a:spcBef>
              <a:spcAft>
                <a:spcPts val="0"/>
              </a:spcAft>
              <a:buClr>
                <a:schemeClr val="dk1"/>
              </a:buClr>
              <a:buSzPts val="1800"/>
              <a:buChar char="•"/>
              <a:defRPr sz="2000"/>
            </a:lvl4pPr>
            <a:lvl5pPr marL="2286000" lvl="4" indent="-330200" algn="l">
              <a:spcBef>
                <a:spcPts val="400"/>
              </a:spcBef>
              <a:spcAft>
                <a:spcPts val="0"/>
              </a:spcAft>
              <a:buClr>
                <a:schemeClr val="dk1"/>
              </a:buClr>
              <a:buSzPts val="1600"/>
              <a:buChar char="o"/>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47" name="Google Shape;47;p17"/>
          <p:cNvSpPr txBox="1">
            <a:spLocks noGrp="1"/>
          </p:cNvSpPr>
          <p:nvPr>
            <p:ph type="body" idx="2"/>
          </p:nvPr>
        </p:nvSpPr>
        <p:spPr>
          <a:xfrm>
            <a:off x="457201" y="1076326"/>
            <a:ext cx="3008313" cy="3230961"/>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810"/>
              <a:buNone/>
              <a:defRPr sz="900"/>
            </a:lvl4pPr>
            <a:lvl5pPr marL="2286000" lvl="4" indent="-228600" algn="l">
              <a:spcBef>
                <a:spcPts val="180"/>
              </a:spcBef>
              <a:spcAft>
                <a:spcPts val="0"/>
              </a:spcAft>
              <a:buClr>
                <a:schemeClr val="dk1"/>
              </a:buClr>
              <a:buSzPts val="72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8"/>
        <p:cNvGrpSpPr/>
        <p:nvPr/>
      </p:nvGrpSpPr>
      <p:grpSpPr>
        <a:xfrm>
          <a:off x="0" y="0"/>
          <a:ext cx="0" cy="0"/>
          <a:chOff x="0" y="0"/>
          <a:chExt cx="0" cy="0"/>
        </a:xfrm>
      </p:grpSpPr>
      <p:sp>
        <p:nvSpPr>
          <p:cNvPr id="49" name="Google Shape;49;p18"/>
          <p:cNvSpPr txBox="1">
            <a:spLocks noGrp="1"/>
          </p:cNvSpPr>
          <p:nvPr>
            <p:ph type="title"/>
          </p:nvPr>
        </p:nvSpPr>
        <p:spPr>
          <a:xfrm>
            <a:off x="1792288" y="3659179"/>
            <a:ext cx="5486400" cy="4251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0" name="Google Shape;50;p18"/>
          <p:cNvSpPr>
            <a:spLocks noGrp="1"/>
          </p:cNvSpPr>
          <p:nvPr>
            <p:ph type="pic" idx="2"/>
          </p:nvPr>
        </p:nvSpPr>
        <p:spPr>
          <a:xfrm>
            <a:off x="1792300" y="349132"/>
            <a:ext cx="5486400" cy="9639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Trebuchet MS"/>
                <a:ea typeface="Trebuchet MS"/>
                <a:cs typeface="Trebuchet MS"/>
                <a:sym typeface="Trebuchet MS"/>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Trebuchet MS"/>
                <a:ea typeface="Trebuchet MS"/>
                <a:cs typeface="Trebuchet MS"/>
                <a:sym typeface="Trebuchet MS"/>
              </a:defRPr>
            </a:lvl2pPr>
            <a:lvl3pPr marR="0" lvl="2" algn="l" rtl="0">
              <a:spcBef>
                <a:spcPts val="480"/>
              </a:spcBef>
              <a:spcAft>
                <a:spcPts val="0"/>
              </a:spcAft>
              <a:buClr>
                <a:schemeClr val="dk1"/>
              </a:buClr>
              <a:buSzPts val="2400"/>
              <a:buFont typeface="Courier New"/>
              <a:buNone/>
              <a:defRPr sz="2400" b="0" i="0" u="none" strike="noStrike" cap="none">
                <a:solidFill>
                  <a:schemeClr val="dk1"/>
                </a:solidFill>
                <a:latin typeface="Trebuchet MS"/>
                <a:ea typeface="Trebuchet MS"/>
                <a:cs typeface="Trebuchet MS"/>
                <a:sym typeface="Trebuchet MS"/>
              </a:defRPr>
            </a:lvl3pPr>
            <a:lvl4pPr marR="0" lvl="3" algn="l" rtl="0">
              <a:spcBef>
                <a:spcPts val="400"/>
              </a:spcBef>
              <a:spcAft>
                <a:spcPts val="0"/>
              </a:spcAft>
              <a:buClr>
                <a:schemeClr val="dk1"/>
              </a:buClr>
              <a:buSzPts val="1800"/>
              <a:buFont typeface="Arial"/>
              <a:buNone/>
              <a:defRPr sz="2000" b="0" i="0" u="none" strike="noStrike" cap="none">
                <a:solidFill>
                  <a:schemeClr val="dk1"/>
                </a:solidFill>
                <a:latin typeface="Trebuchet MS"/>
                <a:ea typeface="Trebuchet MS"/>
                <a:cs typeface="Trebuchet MS"/>
                <a:sym typeface="Trebuchet MS"/>
              </a:defRPr>
            </a:lvl4pPr>
            <a:lvl5pPr marR="0" lvl="4" algn="l" rtl="0">
              <a:spcBef>
                <a:spcPts val="400"/>
              </a:spcBef>
              <a:spcAft>
                <a:spcPts val="0"/>
              </a:spcAft>
              <a:buClr>
                <a:schemeClr val="dk1"/>
              </a:buClr>
              <a:buSzPts val="1600"/>
              <a:buFont typeface="Courier New"/>
              <a:buNone/>
              <a:defRPr sz="2000" b="0" i="0" u="none" strike="noStrike" cap="none">
                <a:solidFill>
                  <a:schemeClr val="dk1"/>
                </a:solidFill>
                <a:latin typeface="Trebuchet MS"/>
                <a:ea typeface="Trebuchet MS"/>
                <a:cs typeface="Trebuchet MS"/>
                <a:sym typeface="Trebuchet MS"/>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Trebuchet MS"/>
                <a:ea typeface="Trebuchet MS"/>
                <a:cs typeface="Trebuchet MS"/>
                <a:sym typeface="Trebuchet MS"/>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Trebuchet MS"/>
                <a:ea typeface="Trebuchet MS"/>
                <a:cs typeface="Trebuchet MS"/>
                <a:sym typeface="Trebuchet MS"/>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Trebuchet MS"/>
                <a:ea typeface="Trebuchet MS"/>
                <a:cs typeface="Trebuchet MS"/>
                <a:sym typeface="Trebuchet MS"/>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Trebuchet MS"/>
                <a:ea typeface="Trebuchet MS"/>
                <a:cs typeface="Trebuchet MS"/>
                <a:sym typeface="Trebuchet MS"/>
              </a:defRPr>
            </a:lvl9pPr>
          </a:lstStyle>
          <a:p>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5"/>
          <p:cNvSpPr/>
          <p:nvPr/>
        </p:nvSpPr>
        <p:spPr>
          <a:xfrm>
            <a:off x="0" y="4628628"/>
            <a:ext cx="9144000" cy="514872"/>
          </a:xfrm>
          <a:prstGeom prst="rect">
            <a:avLst/>
          </a:prstGeom>
          <a:solidFill>
            <a:schemeClr val="accent1"/>
          </a:solidFill>
          <a:ln>
            <a:noFill/>
          </a:ln>
          <a:effectLst>
            <a:outerShdw blurRad="50800" dist="38100" dir="16200000"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Trebuchet MS"/>
              <a:ea typeface="Trebuchet MS"/>
              <a:cs typeface="Trebuchet MS"/>
              <a:sym typeface="Trebuchet MS"/>
            </a:endParaRPr>
          </a:p>
        </p:txBody>
      </p:sp>
      <p:pic>
        <p:nvPicPr>
          <p:cNvPr id="7" name="Google Shape;7;p5"/>
          <p:cNvPicPr preferRelativeResize="0"/>
          <p:nvPr/>
        </p:nvPicPr>
        <p:blipFill rotWithShape="1">
          <a:blip r:embed="rId4">
            <a:alphaModFix/>
          </a:blip>
          <a:srcRect/>
          <a:stretch/>
        </p:blipFill>
        <p:spPr>
          <a:xfrm>
            <a:off x="336826" y="252905"/>
            <a:ext cx="2280287" cy="1429139"/>
          </a:xfrm>
          <a:prstGeom prst="rect">
            <a:avLst/>
          </a:prstGeom>
          <a:noFill/>
          <a:ln>
            <a:noFill/>
          </a:ln>
          <a:effectLst>
            <a:outerShdw blurRad="82550" dist="88900" dir="2700000" algn="tl" rotWithShape="0">
              <a:srgbClr val="000000">
                <a:alpha val="29803"/>
              </a:srgbClr>
            </a:outerShdw>
          </a:effectLst>
        </p:spPr>
      </p:pic>
      <p:sp>
        <p:nvSpPr>
          <p:cNvPr id="8" name="Google Shape;8;p5"/>
          <p:cNvSpPr txBox="1"/>
          <p:nvPr/>
        </p:nvSpPr>
        <p:spPr>
          <a:xfrm>
            <a:off x="7596524" y="4899475"/>
            <a:ext cx="1450975" cy="215403"/>
          </a:xfrm>
          <a:prstGeom prst="rect">
            <a:avLst/>
          </a:prstGeom>
          <a:noFill/>
          <a:ln>
            <a:noFill/>
          </a:ln>
        </p:spPr>
        <p:txBody>
          <a:bodyPr spcFirstLastPara="1" wrap="square" lIns="91425" tIns="45700" rIns="0" bIns="45700" anchor="t" anchorCtr="0">
            <a:spAutoFit/>
          </a:bodyPr>
          <a:lstStyle/>
          <a:p>
            <a:pPr marL="0" marR="0" lvl="0" indent="0" algn="r" rtl="0">
              <a:spcBef>
                <a:spcPts val="0"/>
              </a:spcBef>
              <a:spcAft>
                <a:spcPts val="0"/>
              </a:spcAft>
              <a:buNone/>
            </a:pPr>
            <a:r>
              <a:rPr lang="en-US" sz="800" b="0" i="0" u="none" strike="noStrike" cap="none" dirty="0">
                <a:solidFill>
                  <a:schemeClr val="lt2"/>
                </a:solidFill>
                <a:latin typeface="Calibri"/>
                <a:ea typeface="Calibri"/>
                <a:cs typeface="Calibri"/>
                <a:sym typeface="Calibri"/>
              </a:rPr>
              <a:t>©2022 Quality Matters</a:t>
            </a:r>
            <a:endParaRPr dirty="0"/>
          </a:p>
        </p:txBody>
      </p:sp>
      <p:sp>
        <p:nvSpPr>
          <p:cNvPr id="9" name="Google Shape;9;p5"/>
          <p:cNvSpPr txBox="1"/>
          <p:nvPr/>
        </p:nvSpPr>
        <p:spPr>
          <a:xfrm>
            <a:off x="110425" y="4760975"/>
            <a:ext cx="5755104"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0" i="0" u="none" strike="noStrike" cap="none" dirty="0">
                <a:solidFill>
                  <a:schemeClr val="lt1"/>
                </a:solidFill>
                <a:latin typeface="Calibri"/>
                <a:ea typeface="Calibri"/>
                <a:cs typeface="Calibri"/>
                <a:sym typeface="Calibri"/>
              </a:rPr>
              <a:t>Join the community of people that believes quality matters | </a:t>
            </a:r>
            <a:r>
              <a:rPr lang="en-US" sz="1000" b="0" i="0" u="none" strike="noStrike" cap="none" dirty="0">
                <a:solidFill>
                  <a:schemeClr val="lt1"/>
                </a:solidFill>
                <a:latin typeface="Calibri"/>
                <a:ea typeface="Calibri"/>
                <a:cs typeface="Calibri"/>
                <a:sym typeface="Calibri"/>
              </a:rPr>
              <a:t>qualitymatters.org/events</a:t>
            </a:r>
            <a:endParaRPr dirty="0"/>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
        <p:cNvGrpSpPr/>
        <p:nvPr/>
      </p:nvGrpSpPr>
      <p:grpSpPr>
        <a:xfrm>
          <a:off x="0" y="0"/>
          <a:ext cx="0" cy="0"/>
          <a:chOff x="0" y="0"/>
          <a:chExt cx="0" cy="0"/>
        </a:xfrm>
      </p:grpSpPr>
      <p:sp>
        <p:nvSpPr>
          <p:cNvPr id="18" name="Google Shape;18;p8"/>
          <p:cNvSpPr/>
          <p:nvPr/>
        </p:nvSpPr>
        <p:spPr>
          <a:xfrm>
            <a:off x="0" y="4425950"/>
            <a:ext cx="9144000" cy="717550"/>
          </a:xfrm>
          <a:prstGeom prst="rect">
            <a:avLst/>
          </a:prstGeom>
          <a:solidFill>
            <a:schemeClr val="lt2"/>
          </a:solidFill>
          <a:ln>
            <a:noFill/>
          </a:ln>
          <a:effectLst>
            <a:outerShdw blurRad="50800" dist="38100" dir="16200000"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FFFFFF"/>
              </a:solidFill>
              <a:latin typeface="Trebuchet MS"/>
              <a:ea typeface="Trebuchet MS"/>
              <a:cs typeface="Trebuchet MS"/>
              <a:sym typeface="Trebuchet MS"/>
            </a:endParaRPr>
          </a:p>
        </p:txBody>
      </p:sp>
      <p:sp>
        <p:nvSpPr>
          <p:cNvPr id="19" name="Google Shape;19;p8"/>
          <p:cNvSpPr txBox="1">
            <a:spLocks noGrp="1"/>
          </p:cNvSpPr>
          <p:nvPr>
            <p:ph type="title"/>
          </p:nvPr>
        </p:nvSpPr>
        <p:spPr>
          <a:xfrm>
            <a:off x="457200" y="206375"/>
            <a:ext cx="8229600" cy="85725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accent2"/>
                </a:solidFill>
                <a:latin typeface="Trebuchet MS"/>
                <a:ea typeface="Trebuchet MS"/>
                <a:cs typeface="Trebuchet MS"/>
                <a:sym typeface="Trebuchet MS"/>
              </a:defRPr>
            </a:lvl1pPr>
            <a:lvl2pPr marR="0" lvl="1" algn="ctr" rtl="0">
              <a:spcBef>
                <a:spcPts val="0"/>
              </a:spcBef>
              <a:spcAft>
                <a:spcPts val="0"/>
              </a:spcAft>
              <a:buSzPts val="1400"/>
              <a:buNone/>
              <a:defRPr sz="4400" b="0" i="0" u="none" strike="noStrike" cap="none">
                <a:solidFill>
                  <a:schemeClr val="accent2"/>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accent2"/>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accent2"/>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accent2"/>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accent2"/>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accent2"/>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accent2"/>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accent2"/>
                </a:solidFill>
                <a:latin typeface="Calibri"/>
                <a:ea typeface="Calibri"/>
                <a:cs typeface="Calibri"/>
                <a:sym typeface="Calibri"/>
              </a:defRPr>
            </a:lvl9pPr>
          </a:lstStyle>
          <a:p>
            <a:endParaRPr/>
          </a:p>
        </p:txBody>
      </p:sp>
      <p:sp>
        <p:nvSpPr>
          <p:cNvPr id="20" name="Google Shape;20;p8"/>
          <p:cNvSpPr txBox="1">
            <a:spLocks noGrp="1"/>
          </p:cNvSpPr>
          <p:nvPr>
            <p:ph type="body" idx="1"/>
          </p:nvPr>
        </p:nvSpPr>
        <p:spPr>
          <a:xfrm>
            <a:off x="457200" y="1200150"/>
            <a:ext cx="8229600" cy="3082925"/>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640"/>
              </a:spcBef>
              <a:spcAft>
                <a:spcPts val="0"/>
              </a:spcAft>
              <a:buClr>
                <a:schemeClr val="dk1"/>
              </a:buClr>
              <a:buSzPts val="3200"/>
              <a:buFont typeface="Arial"/>
              <a:buNone/>
              <a:defRPr sz="3200" b="0" i="0" u="none" strike="noStrike" cap="none">
                <a:solidFill>
                  <a:schemeClr val="dk1"/>
                </a:solidFill>
                <a:latin typeface="Trebuchet MS"/>
                <a:ea typeface="Trebuchet MS"/>
                <a:cs typeface="Trebuchet MS"/>
                <a:sym typeface="Trebuchet MS"/>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Trebuchet MS"/>
                <a:ea typeface="Trebuchet MS"/>
                <a:cs typeface="Trebuchet MS"/>
                <a:sym typeface="Trebuchet MS"/>
              </a:defRPr>
            </a:lvl2pPr>
            <a:lvl3pPr marL="1371600" marR="0" lvl="2" indent="-381000" algn="l" rtl="0">
              <a:spcBef>
                <a:spcPts val="480"/>
              </a:spcBef>
              <a:spcAft>
                <a:spcPts val="0"/>
              </a:spcAft>
              <a:buClr>
                <a:schemeClr val="dk1"/>
              </a:buClr>
              <a:buSzPts val="2400"/>
              <a:buFont typeface="Courier New"/>
              <a:buChar char="o"/>
              <a:defRPr sz="2400" b="0" i="0" u="none" strike="noStrike" cap="none">
                <a:solidFill>
                  <a:schemeClr val="dk1"/>
                </a:solidFill>
                <a:latin typeface="Trebuchet MS"/>
                <a:ea typeface="Trebuchet MS"/>
                <a:cs typeface="Trebuchet MS"/>
                <a:sym typeface="Trebuchet MS"/>
              </a:defRPr>
            </a:lvl3pPr>
            <a:lvl4pPr marL="1828800" marR="0" lvl="3" indent="-342900" algn="l" rtl="0">
              <a:spcBef>
                <a:spcPts val="400"/>
              </a:spcBef>
              <a:spcAft>
                <a:spcPts val="0"/>
              </a:spcAft>
              <a:buClr>
                <a:schemeClr val="dk1"/>
              </a:buClr>
              <a:buSzPts val="1800"/>
              <a:buFont typeface="Arial"/>
              <a:buChar char="•"/>
              <a:defRPr sz="2000" b="0" i="0" u="none" strike="noStrike" cap="none">
                <a:solidFill>
                  <a:schemeClr val="dk1"/>
                </a:solidFill>
                <a:latin typeface="Trebuchet MS"/>
                <a:ea typeface="Trebuchet MS"/>
                <a:cs typeface="Trebuchet MS"/>
                <a:sym typeface="Trebuchet MS"/>
              </a:defRPr>
            </a:lvl4pPr>
            <a:lvl5pPr marL="2286000" marR="0" lvl="4" indent="-330200" algn="l" rtl="0">
              <a:spcBef>
                <a:spcPts val="400"/>
              </a:spcBef>
              <a:spcAft>
                <a:spcPts val="0"/>
              </a:spcAft>
              <a:buClr>
                <a:schemeClr val="dk1"/>
              </a:buClr>
              <a:buSzPts val="1600"/>
              <a:buFont typeface="Courier New"/>
              <a:buChar char="o"/>
              <a:defRPr sz="2000" b="0" i="0" u="none" strike="noStrike" cap="none">
                <a:solidFill>
                  <a:schemeClr val="dk1"/>
                </a:solidFill>
                <a:latin typeface="Trebuchet MS"/>
                <a:ea typeface="Trebuchet MS"/>
                <a:cs typeface="Trebuchet MS"/>
                <a:sym typeface="Trebuchet M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9pPr>
          </a:lstStyle>
          <a:p>
            <a:endParaRPr/>
          </a:p>
        </p:txBody>
      </p:sp>
      <p:pic>
        <p:nvPicPr>
          <p:cNvPr id="21" name="Google Shape;21;p8"/>
          <p:cNvPicPr preferRelativeResize="0"/>
          <p:nvPr/>
        </p:nvPicPr>
        <p:blipFill rotWithShape="1">
          <a:blip r:embed="rId9">
            <a:alphaModFix/>
          </a:blip>
          <a:srcRect/>
          <a:stretch/>
        </p:blipFill>
        <p:spPr>
          <a:xfrm>
            <a:off x="169333" y="4476093"/>
            <a:ext cx="912286" cy="571762"/>
          </a:xfrm>
          <a:prstGeom prst="rect">
            <a:avLst/>
          </a:prstGeom>
          <a:noFill/>
          <a:ln>
            <a:noFill/>
          </a:ln>
          <a:effectLst>
            <a:outerShdw blurRad="76200" dist="88900" dir="2700000" sx="95000" sy="95000" algn="tl" rotWithShape="0">
              <a:srgbClr val="000000">
                <a:alpha val="29803"/>
              </a:srgbClr>
            </a:outerShdw>
          </a:effectLst>
        </p:spPr>
      </p:pic>
      <p:sp>
        <p:nvSpPr>
          <p:cNvPr id="22" name="Google Shape;22;p8"/>
          <p:cNvSpPr txBox="1"/>
          <p:nvPr/>
        </p:nvSpPr>
        <p:spPr>
          <a:xfrm>
            <a:off x="7604879" y="4899475"/>
            <a:ext cx="1450975" cy="215444"/>
          </a:xfrm>
          <a:prstGeom prst="rect">
            <a:avLst/>
          </a:prstGeom>
          <a:noFill/>
          <a:ln>
            <a:noFill/>
          </a:ln>
        </p:spPr>
        <p:txBody>
          <a:bodyPr spcFirstLastPara="1" wrap="square" lIns="91425" tIns="45700" rIns="0" bIns="45700" anchor="t" anchorCtr="0">
            <a:spAutoFit/>
          </a:bodyPr>
          <a:lstStyle/>
          <a:p>
            <a:pPr marL="0" marR="0" lvl="0" indent="0" algn="r" rtl="0">
              <a:spcBef>
                <a:spcPts val="0"/>
              </a:spcBef>
              <a:spcAft>
                <a:spcPts val="0"/>
              </a:spcAft>
              <a:buNone/>
            </a:pPr>
            <a:r>
              <a:rPr lang="en-US" sz="800" b="0" i="0" u="none" strike="noStrike" cap="none" dirty="0">
                <a:solidFill>
                  <a:schemeClr val="accent2"/>
                </a:solidFill>
                <a:latin typeface="Calibri"/>
                <a:ea typeface="Calibri"/>
                <a:cs typeface="Calibri"/>
                <a:sym typeface="Calibri"/>
              </a:rPr>
              <a:t>©2022 Quality Matters</a:t>
            </a:r>
            <a:endParaRPr dirty="0"/>
          </a:p>
        </p:txBody>
      </p:sp>
      <p:sp>
        <p:nvSpPr>
          <p:cNvPr id="23" name="Google Shape;23;p8"/>
          <p:cNvSpPr txBox="1"/>
          <p:nvPr/>
        </p:nvSpPr>
        <p:spPr>
          <a:xfrm>
            <a:off x="1169765" y="4512545"/>
            <a:ext cx="5840461" cy="4693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accent1"/>
              </a:buClr>
              <a:buSzPts val="1200"/>
              <a:buFont typeface="Calibri"/>
              <a:buNone/>
            </a:pPr>
            <a:r>
              <a:rPr lang="en-US" sz="1200" dirty="0">
                <a:solidFill>
                  <a:schemeClr val="accent1"/>
                </a:solidFill>
                <a:latin typeface="Calibri"/>
                <a:ea typeface="Calibri"/>
                <a:cs typeface="Calibri"/>
                <a:sym typeface="Calibri"/>
              </a:rPr>
              <a:t>Active/Applied Research on Online Learning and Quality Assurance</a:t>
            </a:r>
            <a:endParaRPr dirty="0"/>
          </a:p>
          <a:p>
            <a:pPr marL="0" marR="0" lvl="0" indent="0" algn="l" rtl="0">
              <a:lnSpc>
                <a:spcPct val="100000"/>
              </a:lnSpc>
              <a:spcBef>
                <a:spcPts val="300"/>
              </a:spcBef>
              <a:spcAft>
                <a:spcPts val="0"/>
              </a:spcAft>
              <a:buClr>
                <a:schemeClr val="accent1"/>
              </a:buClr>
              <a:buSzPts val="1000"/>
              <a:buFont typeface="Calibri"/>
              <a:buNone/>
            </a:pPr>
            <a:r>
              <a:rPr lang="en-US" sz="1000" dirty="0">
                <a:solidFill>
                  <a:schemeClr val="accent1"/>
                </a:solidFill>
                <a:latin typeface="Calibri"/>
                <a:ea typeface="Calibri"/>
                <a:cs typeface="Calibri"/>
                <a:sym typeface="Calibri"/>
              </a:rPr>
              <a:t>February 17</a:t>
            </a:r>
            <a:r>
              <a:rPr lang="en-US" sz="1000" b="0" i="0" u="none" strike="noStrike" cap="none" dirty="0">
                <a:solidFill>
                  <a:schemeClr val="accent1"/>
                </a:solidFill>
                <a:latin typeface="Calibri"/>
                <a:ea typeface="Calibri"/>
                <a:cs typeface="Calibri"/>
                <a:sym typeface="Calibri"/>
              </a:rPr>
              <a:t> | Online</a:t>
            </a:r>
            <a:endParaRPr dirty="0"/>
          </a:p>
        </p:txBody>
      </p:sp>
    </p:spTree>
  </p:cSld>
  <p:clrMap bg1="lt1" tx1="dk1" bg2="dk2" tx2="lt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1"/>
        <p:cNvGrpSpPr/>
        <p:nvPr/>
      </p:nvGrpSpPr>
      <p:grpSpPr>
        <a:xfrm>
          <a:off x="0" y="0"/>
          <a:ext cx="0" cy="0"/>
          <a:chOff x="0" y="0"/>
          <a:chExt cx="0" cy="0"/>
        </a:xfrm>
      </p:grpSpPr>
      <p:sp>
        <p:nvSpPr>
          <p:cNvPr id="52" name="Google Shape;52;p10"/>
          <p:cNvSpPr/>
          <p:nvPr/>
        </p:nvSpPr>
        <p:spPr>
          <a:xfrm>
            <a:off x="0" y="0"/>
            <a:ext cx="9144000" cy="1837267"/>
          </a:xfrm>
          <a:prstGeom prst="rect">
            <a:avLst/>
          </a:prstGeom>
          <a:solidFill>
            <a:schemeClr val="lt2"/>
          </a:solidFill>
          <a:ln>
            <a:noFill/>
          </a:ln>
          <a:effectLst>
            <a:outerShdw blurRad="69850" dist="889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Trebuchet MS"/>
              <a:ea typeface="Trebuchet MS"/>
              <a:cs typeface="Trebuchet MS"/>
              <a:sym typeface="Trebuchet MS"/>
            </a:endParaRPr>
          </a:p>
        </p:txBody>
      </p:sp>
      <p:pic>
        <p:nvPicPr>
          <p:cNvPr id="53" name="Google Shape;53;p10"/>
          <p:cNvPicPr preferRelativeResize="0"/>
          <p:nvPr/>
        </p:nvPicPr>
        <p:blipFill rotWithShape="1">
          <a:blip r:embed="rId3">
            <a:alphaModFix/>
          </a:blip>
          <a:srcRect/>
          <a:stretch/>
        </p:blipFill>
        <p:spPr>
          <a:xfrm>
            <a:off x="3398310" y="202050"/>
            <a:ext cx="2415468" cy="1513861"/>
          </a:xfrm>
          <a:prstGeom prst="rect">
            <a:avLst/>
          </a:prstGeom>
          <a:noFill/>
          <a:ln>
            <a:noFill/>
          </a:ln>
          <a:effectLst>
            <a:outerShdw blurRad="82550" dist="88900" dir="2700000" algn="tl" rotWithShape="0">
              <a:srgbClr val="000000">
                <a:alpha val="29803"/>
              </a:srgbClr>
            </a:outerShdw>
          </a:effectLst>
        </p:spPr>
      </p:pic>
      <p:sp>
        <p:nvSpPr>
          <p:cNvPr id="54" name="Google Shape;54;p10"/>
          <p:cNvSpPr txBox="1"/>
          <p:nvPr/>
        </p:nvSpPr>
        <p:spPr>
          <a:xfrm>
            <a:off x="7604879" y="4874410"/>
            <a:ext cx="1450975" cy="215444"/>
          </a:xfrm>
          <a:prstGeom prst="rect">
            <a:avLst/>
          </a:prstGeom>
          <a:noFill/>
          <a:ln>
            <a:noFill/>
          </a:ln>
        </p:spPr>
        <p:txBody>
          <a:bodyPr spcFirstLastPara="1" wrap="square" lIns="91425" tIns="45700" rIns="0" bIns="45700" anchor="t" anchorCtr="0">
            <a:spAutoFit/>
          </a:bodyPr>
          <a:lstStyle/>
          <a:p>
            <a:pPr marL="0" marR="0" lvl="0" indent="0" algn="r" rtl="0">
              <a:spcBef>
                <a:spcPts val="0"/>
              </a:spcBef>
              <a:spcAft>
                <a:spcPts val="0"/>
              </a:spcAft>
              <a:buNone/>
            </a:pPr>
            <a:r>
              <a:rPr lang="en-US" sz="800" b="0" i="0" u="none" strike="noStrike" cap="none" dirty="0">
                <a:solidFill>
                  <a:schemeClr val="lt1"/>
                </a:solidFill>
                <a:latin typeface="Calibri"/>
                <a:ea typeface="Calibri"/>
                <a:cs typeface="Calibri"/>
                <a:sym typeface="Calibri"/>
              </a:rPr>
              <a:t>©2022 Quality Matters</a:t>
            </a:r>
            <a:endParaRPr dirty="0"/>
          </a:p>
        </p:txBody>
      </p:sp>
    </p:spTree>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466F23-A841-4922-AFCF-F5C01F65156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4828E5D-8F71-4EBD-9D04-DB642D3900D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AE714F-835D-40B9-B20B-F2D02E4F4C7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E99DF76-32E1-4CB2-835E-728B8AD11577}" type="datetimeFigureOut">
              <a:rPr lang="en-US" smtClean="0"/>
              <a:t>2/15/2022</a:t>
            </a:fld>
            <a:endParaRPr lang="en-US" dirty="0"/>
          </a:p>
        </p:txBody>
      </p:sp>
      <p:sp>
        <p:nvSpPr>
          <p:cNvPr id="5" name="Footer Placeholder 4">
            <a:extLst>
              <a:ext uri="{FF2B5EF4-FFF2-40B4-BE49-F238E27FC236}">
                <a16:creationId xmlns:a16="http://schemas.microsoft.com/office/drawing/2014/main" id="{266DEBBF-990B-4C07-A83C-9AAA41A41CA8}"/>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A7032C4-5F51-44BE-B865-64233C9CF104}"/>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4A3FCA3-544B-4CEC-8FF6-6C34DBE284C8}" type="slidenum">
              <a:rPr lang="en-US" smtClean="0"/>
              <a:t>‹#›</a:t>
            </a:fld>
            <a:endParaRPr lang="en-US" dirty="0"/>
          </a:p>
        </p:txBody>
      </p:sp>
    </p:spTree>
    <p:extLst>
      <p:ext uri="{BB962C8B-B14F-4D97-AF65-F5344CB8AC3E}">
        <p14:creationId xmlns:p14="http://schemas.microsoft.com/office/powerpoint/2010/main" val="60420786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8" r:id="rId7"/>
    <p:sldLayoutId id="2147483677" r:id="rId8"/>
    <p:sldLayoutId id="2147483672" r:id="rId9"/>
    <p:sldLayoutId id="2147483673" r:id="rId10"/>
    <p:sldLayoutId id="2147483674" r:id="rId11"/>
    <p:sldLayoutId id="2147483675" r:id="rId12"/>
    <p:sldLayoutId id="2147483676"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file:///C:\Program%20Files\Inknoe%20ClassPoint\Images\word_count_without%20result_default.png" TargetMode="External"/><Relationship Id="rId5" Type="http://schemas.openxmlformats.org/officeDocument/2006/relationships/image" Target="../media/image3.png"/><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1.xml"/><Relationship Id="rId1" Type="http://schemas.openxmlformats.org/officeDocument/2006/relationships/tags" Target="../tags/tag2.xml"/><Relationship Id="rId6" Type="http://schemas.openxmlformats.org/officeDocument/2006/relationships/image" Target="file:///C:\Program%20Files\Inknoe%20ClassPoint\Images\word_count_without%20result_default.png" TargetMode="External"/><Relationship Id="rId5" Type="http://schemas.openxmlformats.org/officeDocument/2006/relationships/image" Target="../media/image3.png"/><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9.jfif"/></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
          <p:cNvSpPr txBox="1">
            <a:spLocks noGrp="1"/>
          </p:cNvSpPr>
          <p:nvPr>
            <p:ph type="ctrTitle"/>
          </p:nvPr>
        </p:nvSpPr>
        <p:spPr>
          <a:xfrm>
            <a:off x="467834" y="1708298"/>
            <a:ext cx="8229600" cy="1046248"/>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dirty="0"/>
              <a:t>QM, Quality Assurance, &amp; Course Templates</a:t>
            </a:r>
            <a:endParaRPr dirty="0"/>
          </a:p>
        </p:txBody>
      </p:sp>
      <p:sp>
        <p:nvSpPr>
          <p:cNvPr id="70" name="Google Shape;70;p1"/>
          <p:cNvSpPr txBox="1">
            <a:spLocks noGrp="1"/>
          </p:cNvSpPr>
          <p:nvPr>
            <p:ph type="subTitle" idx="1"/>
          </p:nvPr>
        </p:nvSpPr>
        <p:spPr>
          <a:xfrm>
            <a:off x="1371600" y="3031001"/>
            <a:ext cx="6400800" cy="631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accent5"/>
              </a:buClr>
              <a:buSzPts val="3000"/>
              <a:buNone/>
            </a:pPr>
            <a:r>
              <a:rPr lang="en-US" dirty="0"/>
              <a:t>Angel Mootispaw, M.Ed., MIS, ABD</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8BA5F19-D5E1-4ECC-BEC2-DF7AEDFD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50CC88A9-A661-4C48-866E-8734E511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8452002" cy="1506479"/>
          </a:xfrm>
          <a:custGeom>
            <a:avLst/>
            <a:gdLst>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174645 w 11269336"/>
              <a:gd name="connsiteY140" fmla="*/ 2088358 h 2323145"/>
              <a:gd name="connsiteX141" fmla="*/ 5092476 w 11269336"/>
              <a:gd name="connsiteY141" fmla="*/ 2100737 h 2323145"/>
              <a:gd name="connsiteX142" fmla="*/ 5060738 w 11269336"/>
              <a:gd name="connsiteY142" fmla="*/ 2083274 h 2323145"/>
              <a:gd name="connsiteX143" fmla="*/ 4860988 w 11269336"/>
              <a:gd name="connsiteY143" fmla="*/ 2135698 h 2323145"/>
              <a:gd name="connsiteX144" fmla="*/ 4807902 w 11269336"/>
              <a:gd name="connsiteY144" fmla="*/ 2138894 h 2323145"/>
              <a:gd name="connsiteX145" fmla="*/ 4765388 w 11269336"/>
              <a:gd name="connsiteY145" fmla="*/ 2162525 h 2323145"/>
              <a:gd name="connsiteX146" fmla="*/ 4745033 w 11269336"/>
              <a:gd name="connsiteY146" fmla="*/ 2158859 h 2323145"/>
              <a:gd name="connsiteX147" fmla="*/ 4741475 w 11269336"/>
              <a:gd name="connsiteY147" fmla="*/ 2157998 h 2323145"/>
              <a:gd name="connsiteX148" fmla="*/ 4728247 w 11269336"/>
              <a:gd name="connsiteY148" fmla="*/ 2159526 h 2323145"/>
              <a:gd name="connsiteX149" fmla="*/ 4723263 w 11269336"/>
              <a:gd name="connsiteY149" fmla="*/ 2153742 h 2323145"/>
              <a:gd name="connsiteX150" fmla="*/ 4702453 w 11269336"/>
              <a:gd name="connsiteY150" fmla="*/ 2151586 h 2323145"/>
              <a:gd name="connsiteX151" fmla="*/ 4678455 w 11269336"/>
              <a:gd name="connsiteY151" fmla="*/ 2156131 h 2323145"/>
              <a:gd name="connsiteX152" fmla="*/ 4593061 w 11269336"/>
              <a:gd name="connsiteY152" fmla="*/ 2171597 h 2323145"/>
              <a:gd name="connsiteX153" fmla="*/ 4579902 w 11269336"/>
              <a:gd name="connsiteY153" fmla="*/ 2177927 h 2323145"/>
              <a:gd name="connsiteX154" fmla="*/ 4533444 w 11269336"/>
              <a:gd name="connsiteY154" fmla="*/ 2181200 h 2323145"/>
              <a:gd name="connsiteX155" fmla="*/ 4492832 w 11269336"/>
              <a:gd name="connsiteY155" fmla="*/ 2188033 h 2323145"/>
              <a:gd name="connsiteX156" fmla="*/ 4467257 w 11269336"/>
              <a:gd name="connsiteY156" fmla="*/ 2196121 h 2323145"/>
              <a:gd name="connsiteX157" fmla="*/ 4459937 w 11269336"/>
              <a:gd name="connsiteY157" fmla="*/ 2195182 h 2323145"/>
              <a:gd name="connsiteX158" fmla="*/ 4433312 w 11269336"/>
              <a:gd name="connsiteY158" fmla="*/ 2199004 h 2323145"/>
              <a:gd name="connsiteX159" fmla="*/ 4420601 w 11269336"/>
              <a:gd name="connsiteY159" fmla="*/ 2205158 h 2323145"/>
              <a:gd name="connsiteX160" fmla="*/ 4405765 w 11269336"/>
              <a:gd name="connsiteY160" fmla="*/ 2199902 h 2323145"/>
              <a:gd name="connsiteX161" fmla="*/ 4401354 w 11269336"/>
              <a:gd name="connsiteY161" fmla="*/ 2194745 h 2323145"/>
              <a:gd name="connsiteX162" fmla="*/ 4383151 w 11269336"/>
              <a:gd name="connsiteY162" fmla="*/ 2201140 h 2323145"/>
              <a:gd name="connsiteX163" fmla="*/ 4366646 w 11269336"/>
              <a:gd name="connsiteY163" fmla="*/ 2198564 h 2323145"/>
              <a:gd name="connsiteX164" fmla="*/ 4354009 w 11269336"/>
              <a:gd name="connsiteY164" fmla="*/ 2204984 h 2323145"/>
              <a:gd name="connsiteX165" fmla="*/ 4348284 w 11269336"/>
              <a:gd name="connsiteY165" fmla="*/ 2205270 h 2323145"/>
              <a:gd name="connsiteX166" fmla="*/ 4333906 w 11269336"/>
              <a:gd name="connsiteY166" fmla="*/ 2205251 h 2323145"/>
              <a:gd name="connsiteX167" fmla="*/ 4308819 w 11269336"/>
              <a:gd name="connsiteY167" fmla="*/ 2203822 h 2323145"/>
              <a:gd name="connsiteX168" fmla="*/ 4301210 w 11269336"/>
              <a:gd name="connsiteY168" fmla="*/ 2204456 h 2323145"/>
              <a:gd name="connsiteX169" fmla="*/ 4283095 w 11269336"/>
              <a:gd name="connsiteY169" fmla="*/ 2198177 h 2323145"/>
              <a:gd name="connsiteX170" fmla="*/ 4250119 w 11269336"/>
              <a:gd name="connsiteY170" fmla="*/ 2196342 h 2323145"/>
              <a:gd name="connsiteX171" fmla="*/ 4189203 w 11269336"/>
              <a:gd name="connsiteY171" fmla="*/ 2178994 h 2323145"/>
              <a:gd name="connsiteX172" fmla="*/ 4154035 w 11269336"/>
              <a:gd name="connsiteY172" fmla="*/ 2171950 h 2323145"/>
              <a:gd name="connsiteX173" fmla="*/ 4129569 w 11269336"/>
              <a:gd name="connsiteY173" fmla="*/ 2163850 h 2323145"/>
              <a:gd name="connsiteX174" fmla="*/ 4061250 w 11269336"/>
              <a:gd name="connsiteY174" fmla="*/ 2159236 h 2323145"/>
              <a:gd name="connsiteX175" fmla="*/ 3945480 w 11269336"/>
              <a:gd name="connsiteY175" fmla="*/ 2158279 h 2323145"/>
              <a:gd name="connsiteX176" fmla="*/ 3921468 w 11269336"/>
              <a:gd name="connsiteY176" fmla="*/ 2156588 h 2323145"/>
              <a:gd name="connsiteX177" fmla="*/ 3903348 w 11269336"/>
              <a:gd name="connsiteY177" fmla="*/ 2149220 h 2323145"/>
              <a:gd name="connsiteX178" fmla="*/ 3901342 w 11269336"/>
              <a:gd name="connsiteY178" fmla="*/ 2142355 h 2323145"/>
              <a:gd name="connsiteX179" fmla="*/ 3888539 w 11269336"/>
              <a:gd name="connsiteY179" fmla="*/ 2140476 h 2323145"/>
              <a:gd name="connsiteX180" fmla="*/ 3885662 w 11269336"/>
              <a:gd name="connsiteY180" fmla="*/ 2138740 h 2323145"/>
              <a:gd name="connsiteX181" fmla="*/ 3868627 w 11269336"/>
              <a:gd name="connsiteY181" fmla="*/ 2130023 h 2323145"/>
              <a:gd name="connsiteX182" fmla="*/ 3819177 w 11269336"/>
              <a:gd name="connsiteY182" fmla="*/ 2142111 h 2323145"/>
              <a:gd name="connsiteX183" fmla="*/ 3769100 w 11269336"/>
              <a:gd name="connsiteY183" fmla="*/ 2131731 h 2323145"/>
              <a:gd name="connsiteX184" fmla="*/ 3562752 w 11269336"/>
              <a:gd name="connsiteY184" fmla="*/ 2131785 h 2323145"/>
              <a:gd name="connsiteX185" fmla="*/ 3541402 w 11269336"/>
              <a:gd name="connsiteY185" fmla="*/ 2106821 h 2323145"/>
              <a:gd name="connsiteX186" fmla="*/ 3460591 w 11269336"/>
              <a:gd name="connsiteY186" fmla="*/ 2097951 h 2323145"/>
              <a:gd name="connsiteX187" fmla="*/ 3320348 w 11269336"/>
              <a:gd name="connsiteY187" fmla="*/ 2130191 h 2323145"/>
              <a:gd name="connsiteX188" fmla="*/ 3170922 w 11269336"/>
              <a:gd name="connsiteY188" fmla="*/ 2115957 h 2323145"/>
              <a:gd name="connsiteX189" fmla="*/ 3156256 w 11269336"/>
              <a:gd name="connsiteY189" fmla="*/ 2124773 h 2323145"/>
              <a:gd name="connsiteX190" fmla="*/ 3140298 w 11269336"/>
              <a:gd name="connsiteY190" fmla="*/ 2129182 h 2323145"/>
              <a:gd name="connsiteX191" fmla="*/ 3138514 w 11269336"/>
              <a:gd name="connsiteY191" fmla="*/ 2128069 h 2323145"/>
              <a:gd name="connsiteX192" fmla="*/ 3120467 w 11269336"/>
              <a:gd name="connsiteY192" fmla="*/ 2128281 h 2323145"/>
              <a:gd name="connsiteX193" fmla="*/ 3116175 w 11269336"/>
              <a:gd name="connsiteY193" fmla="*/ 2131633 h 2323145"/>
              <a:gd name="connsiteX194" fmla="*/ 3103685 w 11269336"/>
              <a:gd name="connsiteY194" fmla="*/ 2132814 h 2323145"/>
              <a:gd name="connsiteX195" fmla="*/ 3078794 w 11269336"/>
              <a:gd name="connsiteY195" fmla="*/ 2137935 h 2323145"/>
              <a:gd name="connsiteX196" fmla="*/ 3074407 w 11269336"/>
              <a:gd name="connsiteY196" fmla="*/ 2136274 h 2323145"/>
              <a:gd name="connsiteX197" fmla="*/ 3037285 w 11269336"/>
              <a:gd name="connsiteY197" fmla="*/ 2139919 h 2323145"/>
              <a:gd name="connsiteX198" fmla="*/ 3036901 w 11269336"/>
              <a:gd name="connsiteY198" fmla="*/ 2138726 h 2323145"/>
              <a:gd name="connsiteX199" fmla="*/ 3026996 w 11269336"/>
              <a:gd name="connsiteY199" fmla="*/ 2134322 h 2323145"/>
              <a:gd name="connsiteX200" fmla="*/ 3007772 w 11269336"/>
              <a:gd name="connsiteY200" fmla="*/ 2128742 h 2323145"/>
              <a:gd name="connsiteX201" fmla="*/ 2965030 w 11269336"/>
              <a:gd name="connsiteY201" fmla="*/ 2100494 h 2323145"/>
              <a:gd name="connsiteX202" fmla="*/ 2926342 w 11269336"/>
              <a:gd name="connsiteY202" fmla="*/ 2104155 h 2323145"/>
              <a:gd name="connsiteX203" fmla="*/ 2918608 w 11269336"/>
              <a:gd name="connsiteY203" fmla="*/ 2104215 h 2323145"/>
              <a:gd name="connsiteX204" fmla="*/ 2918475 w 11269336"/>
              <a:gd name="connsiteY204" fmla="*/ 2103937 h 2323145"/>
              <a:gd name="connsiteX205" fmla="*/ 2910360 w 11269336"/>
              <a:gd name="connsiteY205" fmla="*/ 2103444 h 2323145"/>
              <a:gd name="connsiteX206" fmla="*/ 2904507 w 11269336"/>
              <a:gd name="connsiteY206" fmla="*/ 2104326 h 2323145"/>
              <a:gd name="connsiteX207" fmla="*/ 2889503 w 11269336"/>
              <a:gd name="connsiteY207" fmla="*/ 2104443 h 2323145"/>
              <a:gd name="connsiteX208" fmla="*/ 2884480 w 11269336"/>
              <a:gd name="connsiteY208" fmla="*/ 2102626 h 2323145"/>
              <a:gd name="connsiteX209" fmla="*/ 2882689 w 11269336"/>
              <a:gd name="connsiteY209" fmla="*/ 2099228 h 2323145"/>
              <a:gd name="connsiteX210" fmla="*/ 2881291 w 11269336"/>
              <a:gd name="connsiteY210" fmla="*/ 2099618 h 2323145"/>
              <a:gd name="connsiteX211" fmla="*/ 2853979 w 11269336"/>
              <a:gd name="connsiteY211" fmla="*/ 2090388 h 2323145"/>
              <a:gd name="connsiteX212" fmla="*/ 2791790 w 11269336"/>
              <a:gd name="connsiteY212" fmla="*/ 2080332 h 2323145"/>
              <a:gd name="connsiteX213" fmla="*/ 2755844 w 11269336"/>
              <a:gd name="connsiteY213" fmla="*/ 2078874 h 2323145"/>
              <a:gd name="connsiteX214" fmla="*/ 2657742 w 11269336"/>
              <a:gd name="connsiteY214" fmla="*/ 2070179 h 2323145"/>
              <a:gd name="connsiteX215" fmla="*/ 2559549 w 11269336"/>
              <a:gd name="connsiteY215" fmla="*/ 2057873 h 2323145"/>
              <a:gd name="connsiteX216" fmla="*/ 2512054 w 11269336"/>
              <a:gd name="connsiteY216" fmla="*/ 2031671 h 2323145"/>
              <a:gd name="connsiteX217" fmla="*/ 2506437 w 11269336"/>
              <a:gd name="connsiteY217" fmla="*/ 2030918 h 2323145"/>
              <a:gd name="connsiteX218" fmla="*/ 2491752 w 11269336"/>
              <a:gd name="connsiteY218" fmla="*/ 2033906 h 2323145"/>
              <a:gd name="connsiteX219" fmla="*/ 2486338 w 11269336"/>
              <a:gd name="connsiteY219" fmla="*/ 2035862 h 2323145"/>
              <a:gd name="connsiteX220" fmla="*/ 2478186 w 11269336"/>
              <a:gd name="connsiteY220" fmla="*/ 2036953 h 2323145"/>
              <a:gd name="connsiteX221" fmla="*/ 2477950 w 11269336"/>
              <a:gd name="connsiteY221" fmla="*/ 2036715 h 2323145"/>
              <a:gd name="connsiteX222" fmla="*/ 2470381 w 11269336"/>
              <a:gd name="connsiteY222" fmla="*/ 2038256 h 2323145"/>
              <a:gd name="connsiteX223" fmla="*/ 2433781 w 11269336"/>
              <a:gd name="connsiteY223" fmla="*/ 2049140 h 2323145"/>
              <a:gd name="connsiteX224" fmla="*/ 2381172 w 11269336"/>
              <a:gd name="connsiteY224" fmla="*/ 2030645 h 2323145"/>
              <a:gd name="connsiteX225" fmla="*/ 2360198 w 11269336"/>
              <a:gd name="connsiteY225" fmla="*/ 2029059 h 2323145"/>
              <a:gd name="connsiteX226" fmla="*/ 2348815 w 11269336"/>
              <a:gd name="connsiteY226" fmla="*/ 2026798 h 2323145"/>
              <a:gd name="connsiteX227" fmla="*/ 2347988 w 11269336"/>
              <a:gd name="connsiteY227" fmla="*/ 2025745 h 2323145"/>
              <a:gd name="connsiteX228" fmla="*/ 2312920 w 11269336"/>
              <a:gd name="connsiteY228" fmla="*/ 2036311 h 2323145"/>
              <a:gd name="connsiteX229" fmla="*/ 2307986 w 11269336"/>
              <a:gd name="connsiteY229" fmla="*/ 2035583 h 2323145"/>
              <a:gd name="connsiteX230" fmla="*/ 2285481 w 11269336"/>
              <a:gd name="connsiteY230" fmla="*/ 2045197 h 2323145"/>
              <a:gd name="connsiteX231" fmla="*/ 2273666 w 11269336"/>
              <a:gd name="connsiteY231" fmla="*/ 2048710 h 2323145"/>
              <a:gd name="connsiteX232" fmla="*/ 2270719 w 11269336"/>
              <a:gd name="connsiteY232" fmla="*/ 2052702 h 2323145"/>
              <a:gd name="connsiteX233" fmla="*/ 2253080 w 11269336"/>
              <a:gd name="connsiteY233" fmla="*/ 2056363 h 2323145"/>
              <a:gd name="connsiteX234" fmla="*/ 2250906 w 11269336"/>
              <a:gd name="connsiteY234" fmla="*/ 2055654 h 2323145"/>
              <a:gd name="connsiteX235" fmla="*/ 2236905 w 11269336"/>
              <a:gd name="connsiteY235" fmla="*/ 2062882 h 2323145"/>
              <a:gd name="connsiteX236" fmla="*/ 2225830 w 11269336"/>
              <a:gd name="connsiteY236" fmla="*/ 2074027 h 2323145"/>
              <a:gd name="connsiteX237" fmla="*/ 2073776 w 11269336"/>
              <a:gd name="connsiteY237" fmla="*/ 2089244 h 2323145"/>
              <a:gd name="connsiteX238" fmla="*/ 1948256 w 11269336"/>
              <a:gd name="connsiteY238" fmla="*/ 2146616 h 2323145"/>
              <a:gd name="connsiteX239" fmla="*/ 1865582 w 11269336"/>
              <a:gd name="connsiteY239" fmla="*/ 2153738 h 2323145"/>
              <a:gd name="connsiteX240" fmla="*/ 1835210 w 11269336"/>
              <a:gd name="connsiteY240" fmla="*/ 2134244 h 2323145"/>
              <a:gd name="connsiteX241" fmla="*/ 1632661 w 11269336"/>
              <a:gd name="connsiteY241" fmla="*/ 2173882 h 2323145"/>
              <a:gd name="connsiteX242" fmla="*/ 1579590 w 11269336"/>
              <a:gd name="connsiteY242" fmla="*/ 2173680 h 2323145"/>
              <a:gd name="connsiteX243" fmla="*/ 1535601 w 11269336"/>
              <a:gd name="connsiteY243" fmla="*/ 2194590 h 2323145"/>
              <a:gd name="connsiteX244" fmla="*/ 1515594 w 11269336"/>
              <a:gd name="connsiteY244" fmla="*/ 2189622 h 2323145"/>
              <a:gd name="connsiteX245" fmla="*/ 1512113 w 11269336"/>
              <a:gd name="connsiteY245" fmla="*/ 2188534 h 2323145"/>
              <a:gd name="connsiteX246" fmla="*/ 1498838 w 11269336"/>
              <a:gd name="connsiteY246" fmla="*/ 2189213 h 2323145"/>
              <a:gd name="connsiteX247" fmla="*/ 1494279 w 11269336"/>
              <a:gd name="connsiteY247" fmla="*/ 2183112 h 2323145"/>
              <a:gd name="connsiteX248" fmla="*/ 1473714 w 11269336"/>
              <a:gd name="connsiteY248" fmla="*/ 2179625 h 2323145"/>
              <a:gd name="connsiteX249" fmla="*/ 1449503 w 11269336"/>
              <a:gd name="connsiteY249" fmla="*/ 2182633 h 2323145"/>
              <a:gd name="connsiteX250" fmla="*/ 1335495 w 11269336"/>
              <a:gd name="connsiteY250" fmla="*/ 2203940 h 2323145"/>
              <a:gd name="connsiteX251" fmla="*/ 1266687 w 11269336"/>
              <a:gd name="connsiteY251" fmla="*/ 2212688 h 2323145"/>
              <a:gd name="connsiteX252" fmla="*/ 1239614 w 11269336"/>
              <a:gd name="connsiteY252" fmla="*/ 2209727 h 2323145"/>
              <a:gd name="connsiteX253" fmla="*/ 1202436 w 11269336"/>
              <a:gd name="connsiteY253" fmla="*/ 2209817 h 2323145"/>
              <a:gd name="connsiteX254" fmla="*/ 1136097 w 11269336"/>
              <a:gd name="connsiteY254" fmla="*/ 2205112 h 2323145"/>
              <a:gd name="connsiteX255" fmla="*/ 1048229 w 11269336"/>
              <a:gd name="connsiteY255" fmla="*/ 2207249 h 2323145"/>
              <a:gd name="connsiteX256" fmla="*/ 988232 w 11269336"/>
              <a:gd name="connsiteY256" fmla="*/ 2235635 h 2323145"/>
              <a:gd name="connsiteX257" fmla="*/ 981959 w 11269336"/>
              <a:gd name="connsiteY257" fmla="*/ 2231607 h 2323145"/>
              <a:gd name="connsiteX258" fmla="*/ 938600 w 11269336"/>
              <a:gd name="connsiteY258" fmla="*/ 2238113 h 2323145"/>
              <a:gd name="connsiteX259" fmla="*/ 791788 w 11269336"/>
              <a:gd name="connsiteY259" fmla="*/ 2293224 h 2323145"/>
              <a:gd name="connsiteX260" fmla="*/ 706914 w 11269336"/>
              <a:gd name="connsiteY260" fmla="*/ 2305046 h 2323145"/>
              <a:gd name="connsiteX261" fmla="*/ 675971 w 11269336"/>
              <a:gd name="connsiteY261" fmla="*/ 2304030 h 2323145"/>
              <a:gd name="connsiteX262" fmla="*/ 624180 w 11269336"/>
              <a:gd name="connsiteY262" fmla="*/ 2302650 h 2323145"/>
              <a:gd name="connsiteX263" fmla="*/ 583453 w 11269336"/>
              <a:gd name="connsiteY263" fmla="*/ 2288788 h 2323145"/>
              <a:gd name="connsiteX264" fmla="*/ 540946 w 11269336"/>
              <a:gd name="connsiteY264" fmla="*/ 2292721 h 2323145"/>
              <a:gd name="connsiteX265" fmla="*/ 533680 w 11269336"/>
              <a:gd name="connsiteY265" fmla="*/ 2310233 h 2323145"/>
              <a:gd name="connsiteX266" fmla="*/ 487366 w 11269336"/>
              <a:gd name="connsiteY266" fmla="*/ 2309053 h 2323145"/>
              <a:gd name="connsiteX267" fmla="*/ 416820 w 11269336"/>
              <a:gd name="connsiteY267" fmla="*/ 2305443 h 2323145"/>
              <a:gd name="connsiteX268" fmla="*/ 376805 w 11269336"/>
              <a:gd name="connsiteY268" fmla="*/ 2307647 h 2323145"/>
              <a:gd name="connsiteX269" fmla="*/ 266777 w 11269336"/>
              <a:gd name="connsiteY269" fmla="*/ 2309012 h 2323145"/>
              <a:gd name="connsiteX270" fmla="*/ 156013 w 11269336"/>
              <a:gd name="connsiteY270" fmla="*/ 2306832 h 2323145"/>
              <a:gd name="connsiteX271" fmla="*/ 87258 w 11269336"/>
              <a:gd name="connsiteY271" fmla="*/ 2285511 h 2323145"/>
              <a:gd name="connsiteX272" fmla="*/ 23798 w 11269336"/>
              <a:gd name="connsiteY272" fmla="*/ 2281822 h 2323145"/>
              <a:gd name="connsiteX273" fmla="*/ 0 w 11269336"/>
              <a:gd name="connsiteY273" fmla="*/ 2285369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092476 w 11269336"/>
              <a:gd name="connsiteY140" fmla="*/ 2100737 h 2323145"/>
              <a:gd name="connsiteX141" fmla="*/ 5060738 w 11269336"/>
              <a:gd name="connsiteY141" fmla="*/ 2083274 h 2323145"/>
              <a:gd name="connsiteX142" fmla="*/ 4860988 w 11269336"/>
              <a:gd name="connsiteY142" fmla="*/ 2135698 h 2323145"/>
              <a:gd name="connsiteX143" fmla="*/ 4807902 w 11269336"/>
              <a:gd name="connsiteY143" fmla="*/ 2138894 h 2323145"/>
              <a:gd name="connsiteX144" fmla="*/ 4765388 w 11269336"/>
              <a:gd name="connsiteY144" fmla="*/ 2162525 h 2323145"/>
              <a:gd name="connsiteX145" fmla="*/ 4745033 w 11269336"/>
              <a:gd name="connsiteY145" fmla="*/ 2158859 h 2323145"/>
              <a:gd name="connsiteX146" fmla="*/ 4741475 w 11269336"/>
              <a:gd name="connsiteY146" fmla="*/ 2157998 h 2323145"/>
              <a:gd name="connsiteX147" fmla="*/ 4728247 w 11269336"/>
              <a:gd name="connsiteY147" fmla="*/ 2159526 h 2323145"/>
              <a:gd name="connsiteX148" fmla="*/ 4723263 w 11269336"/>
              <a:gd name="connsiteY148" fmla="*/ 2153742 h 2323145"/>
              <a:gd name="connsiteX149" fmla="*/ 4702453 w 11269336"/>
              <a:gd name="connsiteY149" fmla="*/ 2151586 h 2323145"/>
              <a:gd name="connsiteX150" fmla="*/ 4678455 w 11269336"/>
              <a:gd name="connsiteY150" fmla="*/ 2156131 h 2323145"/>
              <a:gd name="connsiteX151" fmla="*/ 4593061 w 11269336"/>
              <a:gd name="connsiteY151" fmla="*/ 2171597 h 2323145"/>
              <a:gd name="connsiteX152" fmla="*/ 4579902 w 11269336"/>
              <a:gd name="connsiteY152" fmla="*/ 2177927 h 2323145"/>
              <a:gd name="connsiteX153" fmla="*/ 4533444 w 11269336"/>
              <a:gd name="connsiteY153" fmla="*/ 2181200 h 2323145"/>
              <a:gd name="connsiteX154" fmla="*/ 4492832 w 11269336"/>
              <a:gd name="connsiteY154" fmla="*/ 2188033 h 2323145"/>
              <a:gd name="connsiteX155" fmla="*/ 4467257 w 11269336"/>
              <a:gd name="connsiteY155" fmla="*/ 2196121 h 2323145"/>
              <a:gd name="connsiteX156" fmla="*/ 4459937 w 11269336"/>
              <a:gd name="connsiteY156" fmla="*/ 2195182 h 2323145"/>
              <a:gd name="connsiteX157" fmla="*/ 4433312 w 11269336"/>
              <a:gd name="connsiteY157" fmla="*/ 2199004 h 2323145"/>
              <a:gd name="connsiteX158" fmla="*/ 4420601 w 11269336"/>
              <a:gd name="connsiteY158" fmla="*/ 2205158 h 2323145"/>
              <a:gd name="connsiteX159" fmla="*/ 4405765 w 11269336"/>
              <a:gd name="connsiteY159" fmla="*/ 2199902 h 2323145"/>
              <a:gd name="connsiteX160" fmla="*/ 4401354 w 11269336"/>
              <a:gd name="connsiteY160" fmla="*/ 2194745 h 2323145"/>
              <a:gd name="connsiteX161" fmla="*/ 4383151 w 11269336"/>
              <a:gd name="connsiteY161" fmla="*/ 2201140 h 2323145"/>
              <a:gd name="connsiteX162" fmla="*/ 4366646 w 11269336"/>
              <a:gd name="connsiteY162" fmla="*/ 2198564 h 2323145"/>
              <a:gd name="connsiteX163" fmla="*/ 4354009 w 11269336"/>
              <a:gd name="connsiteY163" fmla="*/ 2204984 h 2323145"/>
              <a:gd name="connsiteX164" fmla="*/ 4348284 w 11269336"/>
              <a:gd name="connsiteY164" fmla="*/ 2205270 h 2323145"/>
              <a:gd name="connsiteX165" fmla="*/ 4333906 w 11269336"/>
              <a:gd name="connsiteY165" fmla="*/ 2205251 h 2323145"/>
              <a:gd name="connsiteX166" fmla="*/ 4308819 w 11269336"/>
              <a:gd name="connsiteY166" fmla="*/ 2203822 h 2323145"/>
              <a:gd name="connsiteX167" fmla="*/ 4301210 w 11269336"/>
              <a:gd name="connsiteY167" fmla="*/ 2204456 h 2323145"/>
              <a:gd name="connsiteX168" fmla="*/ 4283095 w 11269336"/>
              <a:gd name="connsiteY168" fmla="*/ 2198177 h 2323145"/>
              <a:gd name="connsiteX169" fmla="*/ 4250119 w 11269336"/>
              <a:gd name="connsiteY169" fmla="*/ 2196342 h 2323145"/>
              <a:gd name="connsiteX170" fmla="*/ 4189203 w 11269336"/>
              <a:gd name="connsiteY170" fmla="*/ 2178994 h 2323145"/>
              <a:gd name="connsiteX171" fmla="*/ 4154035 w 11269336"/>
              <a:gd name="connsiteY171" fmla="*/ 2171950 h 2323145"/>
              <a:gd name="connsiteX172" fmla="*/ 4129569 w 11269336"/>
              <a:gd name="connsiteY172" fmla="*/ 2163850 h 2323145"/>
              <a:gd name="connsiteX173" fmla="*/ 4061250 w 11269336"/>
              <a:gd name="connsiteY173" fmla="*/ 2159236 h 2323145"/>
              <a:gd name="connsiteX174" fmla="*/ 3945480 w 11269336"/>
              <a:gd name="connsiteY174" fmla="*/ 2158279 h 2323145"/>
              <a:gd name="connsiteX175" fmla="*/ 3921468 w 11269336"/>
              <a:gd name="connsiteY175" fmla="*/ 2156588 h 2323145"/>
              <a:gd name="connsiteX176" fmla="*/ 3903348 w 11269336"/>
              <a:gd name="connsiteY176" fmla="*/ 2149220 h 2323145"/>
              <a:gd name="connsiteX177" fmla="*/ 3901342 w 11269336"/>
              <a:gd name="connsiteY177" fmla="*/ 2142355 h 2323145"/>
              <a:gd name="connsiteX178" fmla="*/ 3888539 w 11269336"/>
              <a:gd name="connsiteY178" fmla="*/ 2140476 h 2323145"/>
              <a:gd name="connsiteX179" fmla="*/ 3885662 w 11269336"/>
              <a:gd name="connsiteY179" fmla="*/ 2138740 h 2323145"/>
              <a:gd name="connsiteX180" fmla="*/ 3868627 w 11269336"/>
              <a:gd name="connsiteY180" fmla="*/ 2130023 h 2323145"/>
              <a:gd name="connsiteX181" fmla="*/ 3819177 w 11269336"/>
              <a:gd name="connsiteY181" fmla="*/ 2142111 h 2323145"/>
              <a:gd name="connsiteX182" fmla="*/ 3769100 w 11269336"/>
              <a:gd name="connsiteY182" fmla="*/ 2131731 h 2323145"/>
              <a:gd name="connsiteX183" fmla="*/ 3562752 w 11269336"/>
              <a:gd name="connsiteY183" fmla="*/ 2131785 h 2323145"/>
              <a:gd name="connsiteX184" fmla="*/ 3541402 w 11269336"/>
              <a:gd name="connsiteY184" fmla="*/ 2106821 h 2323145"/>
              <a:gd name="connsiteX185" fmla="*/ 3460591 w 11269336"/>
              <a:gd name="connsiteY185" fmla="*/ 2097951 h 2323145"/>
              <a:gd name="connsiteX186" fmla="*/ 3320348 w 11269336"/>
              <a:gd name="connsiteY186" fmla="*/ 2130191 h 2323145"/>
              <a:gd name="connsiteX187" fmla="*/ 3170922 w 11269336"/>
              <a:gd name="connsiteY187" fmla="*/ 2115957 h 2323145"/>
              <a:gd name="connsiteX188" fmla="*/ 3156256 w 11269336"/>
              <a:gd name="connsiteY188" fmla="*/ 2124773 h 2323145"/>
              <a:gd name="connsiteX189" fmla="*/ 3140298 w 11269336"/>
              <a:gd name="connsiteY189" fmla="*/ 2129182 h 2323145"/>
              <a:gd name="connsiteX190" fmla="*/ 3138514 w 11269336"/>
              <a:gd name="connsiteY190" fmla="*/ 2128069 h 2323145"/>
              <a:gd name="connsiteX191" fmla="*/ 3120467 w 11269336"/>
              <a:gd name="connsiteY191" fmla="*/ 2128281 h 2323145"/>
              <a:gd name="connsiteX192" fmla="*/ 3116175 w 11269336"/>
              <a:gd name="connsiteY192" fmla="*/ 2131633 h 2323145"/>
              <a:gd name="connsiteX193" fmla="*/ 3103685 w 11269336"/>
              <a:gd name="connsiteY193" fmla="*/ 2132814 h 2323145"/>
              <a:gd name="connsiteX194" fmla="*/ 3078794 w 11269336"/>
              <a:gd name="connsiteY194" fmla="*/ 2137935 h 2323145"/>
              <a:gd name="connsiteX195" fmla="*/ 3074407 w 11269336"/>
              <a:gd name="connsiteY195" fmla="*/ 2136274 h 2323145"/>
              <a:gd name="connsiteX196" fmla="*/ 3037285 w 11269336"/>
              <a:gd name="connsiteY196" fmla="*/ 2139919 h 2323145"/>
              <a:gd name="connsiteX197" fmla="*/ 3036901 w 11269336"/>
              <a:gd name="connsiteY197" fmla="*/ 2138726 h 2323145"/>
              <a:gd name="connsiteX198" fmla="*/ 3026996 w 11269336"/>
              <a:gd name="connsiteY198" fmla="*/ 2134322 h 2323145"/>
              <a:gd name="connsiteX199" fmla="*/ 3007772 w 11269336"/>
              <a:gd name="connsiteY199" fmla="*/ 2128742 h 2323145"/>
              <a:gd name="connsiteX200" fmla="*/ 2965030 w 11269336"/>
              <a:gd name="connsiteY200" fmla="*/ 2100494 h 2323145"/>
              <a:gd name="connsiteX201" fmla="*/ 2926342 w 11269336"/>
              <a:gd name="connsiteY201" fmla="*/ 2104155 h 2323145"/>
              <a:gd name="connsiteX202" fmla="*/ 2918608 w 11269336"/>
              <a:gd name="connsiteY202" fmla="*/ 2104215 h 2323145"/>
              <a:gd name="connsiteX203" fmla="*/ 2918475 w 11269336"/>
              <a:gd name="connsiteY203" fmla="*/ 2103937 h 2323145"/>
              <a:gd name="connsiteX204" fmla="*/ 2910360 w 11269336"/>
              <a:gd name="connsiteY204" fmla="*/ 2103444 h 2323145"/>
              <a:gd name="connsiteX205" fmla="*/ 2904507 w 11269336"/>
              <a:gd name="connsiteY205" fmla="*/ 2104326 h 2323145"/>
              <a:gd name="connsiteX206" fmla="*/ 2889503 w 11269336"/>
              <a:gd name="connsiteY206" fmla="*/ 2104443 h 2323145"/>
              <a:gd name="connsiteX207" fmla="*/ 2884480 w 11269336"/>
              <a:gd name="connsiteY207" fmla="*/ 2102626 h 2323145"/>
              <a:gd name="connsiteX208" fmla="*/ 2882689 w 11269336"/>
              <a:gd name="connsiteY208" fmla="*/ 2099228 h 2323145"/>
              <a:gd name="connsiteX209" fmla="*/ 2881291 w 11269336"/>
              <a:gd name="connsiteY209" fmla="*/ 2099618 h 2323145"/>
              <a:gd name="connsiteX210" fmla="*/ 2853979 w 11269336"/>
              <a:gd name="connsiteY210" fmla="*/ 2090388 h 2323145"/>
              <a:gd name="connsiteX211" fmla="*/ 2791790 w 11269336"/>
              <a:gd name="connsiteY211" fmla="*/ 2080332 h 2323145"/>
              <a:gd name="connsiteX212" fmla="*/ 2755844 w 11269336"/>
              <a:gd name="connsiteY212" fmla="*/ 2078874 h 2323145"/>
              <a:gd name="connsiteX213" fmla="*/ 2657742 w 11269336"/>
              <a:gd name="connsiteY213" fmla="*/ 2070179 h 2323145"/>
              <a:gd name="connsiteX214" fmla="*/ 2559549 w 11269336"/>
              <a:gd name="connsiteY214" fmla="*/ 2057873 h 2323145"/>
              <a:gd name="connsiteX215" fmla="*/ 2512054 w 11269336"/>
              <a:gd name="connsiteY215" fmla="*/ 2031671 h 2323145"/>
              <a:gd name="connsiteX216" fmla="*/ 2506437 w 11269336"/>
              <a:gd name="connsiteY216" fmla="*/ 2030918 h 2323145"/>
              <a:gd name="connsiteX217" fmla="*/ 2491752 w 11269336"/>
              <a:gd name="connsiteY217" fmla="*/ 2033906 h 2323145"/>
              <a:gd name="connsiteX218" fmla="*/ 2486338 w 11269336"/>
              <a:gd name="connsiteY218" fmla="*/ 2035862 h 2323145"/>
              <a:gd name="connsiteX219" fmla="*/ 2478186 w 11269336"/>
              <a:gd name="connsiteY219" fmla="*/ 2036953 h 2323145"/>
              <a:gd name="connsiteX220" fmla="*/ 2477950 w 11269336"/>
              <a:gd name="connsiteY220" fmla="*/ 2036715 h 2323145"/>
              <a:gd name="connsiteX221" fmla="*/ 2470381 w 11269336"/>
              <a:gd name="connsiteY221" fmla="*/ 2038256 h 2323145"/>
              <a:gd name="connsiteX222" fmla="*/ 2433781 w 11269336"/>
              <a:gd name="connsiteY222" fmla="*/ 2049140 h 2323145"/>
              <a:gd name="connsiteX223" fmla="*/ 2381172 w 11269336"/>
              <a:gd name="connsiteY223" fmla="*/ 2030645 h 2323145"/>
              <a:gd name="connsiteX224" fmla="*/ 2360198 w 11269336"/>
              <a:gd name="connsiteY224" fmla="*/ 2029059 h 2323145"/>
              <a:gd name="connsiteX225" fmla="*/ 2348815 w 11269336"/>
              <a:gd name="connsiteY225" fmla="*/ 2026798 h 2323145"/>
              <a:gd name="connsiteX226" fmla="*/ 2347988 w 11269336"/>
              <a:gd name="connsiteY226" fmla="*/ 2025745 h 2323145"/>
              <a:gd name="connsiteX227" fmla="*/ 2312920 w 11269336"/>
              <a:gd name="connsiteY227" fmla="*/ 2036311 h 2323145"/>
              <a:gd name="connsiteX228" fmla="*/ 2307986 w 11269336"/>
              <a:gd name="connsiteY228" fmla="*/ 2035583 h 2323145"/>
              <a:gd name="connsiteX229" fmla="*/ 2285481 w 11269336"/>
              <a:gd name="connsiteY229" fmla="*/ 2045197 h 2323145"/>
              <a:gd name="connsiteX230" fmla="*/ 2273666 w 11269336"/>
              <a:gd name="connsiteY230" fmla="*/ 2048710 h 2323145"/>
              <a:gd name="connsiteX231" fmla="*/ 2270719 w 11269336"/>
              <a:gd name="connsiteY231" fmla="*/ 2052702 h 2323145"/>
              <a:gd name="connsiteX232" fmla="*/ 2253080 w 11269336"/>
              <a:gd name="connsiteY232" fmla="*/ 2056363 h 2323145"/>
              <a:gd name="connsiteX233" fmla="*/ 2250906 w 11269336"/>
              <a:gd name="connsiteY233" fmla="*/ 2055654 h 2323145"/>
              <a:gd name="connsiteX234" fmla="*/ 2236905 w 11269336"/>
              <a:gd name="connsiteY234" fmla="*/ 2062882 h 2323145"/>
              <a:gd name="connsiteX235" fmla="*/ 2225830 w 11269336"/>
              <a:gd name="connsiteY235" fmla="*/ 2074027 h 2323145"/>
              <a:gd name="connsiteX236" fmla="*/ 2073776 w 11269336"/>
              <a:gd name="connsiteY236" fmla="*/ 2089244 h 2323145"/>
              <a:gd name="connsiteX237" fmla="*/ 1948256 w 11269336"/>
              <a:gd name="connsiteY237" fmla="*/ 2146616 h 2323145"/>
              <a:gd name="connsiteX238" fmla="*/ 1865582 w 11269336"/>
              <a:gd name="connsiteY238" fmla="*/ 2153738 h 2323145"/>
              <a:gd name="connsiteX239" fmla="*/ 1835210 w 11269336"/>
              <a:gd name="connsiteY239" fmla="*/ 2134244 h 2323145"/>
              <a:gd name="connsiteX240" fmla="*/ 1632661 w 11269336"/>
              <a:gd name="connsiteY240" fmla="*/ 2173882 h 2323145"/>
              <a:gd name="connsiteX241" fmla="*/ 1579590 w 11269336"/>
              <a:gd name="connsiteY241" fmla="*/ 2173680 h 2323145"/>
              <a:gd name="connsiteX242" fmla="*/ 1535601 w 11269336"/>
              <a:gd name="connsiteY242" fmla="*/ 2194590 h 2323145"/>
              <a:gd name="connsiteX243" fmla="*/ 1515594 w 11269336"/>
              <a:gd name="connsiteY243" fmla="*/ 2189622 h 2323145"/>
              <a:gd name="connsiteX244" fmla="*/ 1512113 w 11269336"/>
              <a:gd name="connsiteY244" fmla="*/ 2188534 h 2323145"/>
              <a:gd name="connsiteX245" fmla="*/ 1498838 w 11269336"/>
              <a:gd name="connsiteY245" fmla="*/ 2189213 h 2323145"/>
              <a:gd name="connsiteX246" fmla="*/ 1494279 w 11269336"/>
              <a:gd name="connsiteY246" fmla="*/ 2183112 h 2323145"/>
              <a:gd name="connsiteX247" fmla="*/ 1473714 w 11269336"/>
              <a:gd name="connsiteY247" fmla="*/ 2179625 h 2323145"/>
              <a:gd name="connsiteX248" fmla="*/ 1449503 w 11269336"/>
              <a:gd name="connsiteY248" fmla="*/ 2182633 h 2323145"/>
              <a:gd name="connsiteX249" fmla="*/ 1335495 w 11269336"/>
              <a:gd name="connsiteY249" fmla="*/ 2203940 h 2323145"/>
              <a:gd name="connsiteX250" fmla="*/ 1266687 w 11269336"/>
              <a:gd name="connsiteY250" fmla="*/ 2212688 h 2323145"/>
              <a:gd name="connsiteX251" fmla="*/ 1239614 w 11269336"/>
              <a:gd name="connsiteY251" fmla="*/ 2209727 h 2323145"/>
              <a:gd name="connsiteX252" fmla="*/ 1202436 w 11269336"/>
              <a:gd name="connsiteY252" fmla="*/ 2209817 h 2323145"/>
              <a:gd name="connsiteX253" fmla="*/ 1136097 w 11269336"/>
              <a:gd name="connsiteY253" fmla="*/ 2205112 h 2323145"/>
              <a:gd name="connsiteX254" fmla="*/ 1048229 w 11269336"/>
              <a:gd name="connsiteY254" fmla="*/ 2207249 h 2323145"/>
              <a:gd name="connsiteX255" fmla="*/ 988232 w 11269336"/>
              <a:gd name="connsiteY255" fmla="*/ 2235635 h 2323145"/>
              <a:gd name="connsiteX256" fmla="*/ 981959 w 11269336"/>
              <a:gd name="connsiteY256" fmla="*/ 2231607 h 2323145"/>
              <a:gd name="connsiteX257" fmla="*/ 938600 w 11269336"/>
              <a:gd name="connsiteY257" fmla="*/ 2238113 h 2323145"/>
              <a:gd name="connsiteX258" fmla="*/ 791788 w 11269336"/>
              <a:gd name="connsiteY258" fmla="*/ 2293224 h 2323145"/>
              <a:gd name="connsiteX259" fmla="*/ 706914 w 11269336"/>
              <a:gd name="connsiteY259" fmla="*/ 2305046 h 2323145"/>
              <a:gd name="connsiteX260" fmla="*/ 675971 w 11269336"/>
              <a:gd name="connsiteY260" fmla="*/ 2304030 h 2323145"/>
              <a:gd name="connsiteX261" fmla="*/ 624180 w 11269336"/>
              <a:gd name="connsiteY261" fmla="*/ 2302650 h 2323145"/>
              <a:gd name="connsiteX262" fmla="*/ 583453 w 11269336"/>
              <a:gd name="connsiteY262" fmla="*/ 2288788 h 2323145"/>
              <a:gd name="connsiteX263" fmla="*/ 540946 w 11269336"/>
              <a:gd name="connsiteY263" fmla="*/ 2292721 h 2323145"/>
              <a:gd name="connsiteX264" fmla="*/ 533680 w 11269336"/>
              <a:gd name="connsiteY264" fmla="*/ 2310233 h 2323145"/>
              <a:gd name="connsiteX265" fmla="*/ 487366 w 11269336"/>
              <a:gd name="connsiteY265" fmla="*/ 2309053 h 2323145"/>
              <a:gd name="connsiteX266" fmla="*/ 416820 w 11269336"/>
              <a:gd name="connsiteY266" fmla="*/ 2305443 h 2323145"/>
              <a:gd name="connsiteX267" fmla="*/ 376805 w 11269336"/>
              <a:gd name="connsiteY267" fmla="*/ 2307647 h 2323145"/>
              <a:gd name="connsiteX268" fmla="*/ 266777 w 11269336"/>
              <a:gd name="connsiteY268" fmla="*/ 2309012 h 2323145"/>
              <a:gd name="connsiteX269" fmla="*/ 156013 w 11269336"/>
              <a:gd name="connsiteY269" fmla="*/ 2306832 h 2323145"/>
              <a:gd name="connsiteX270" fmla="*/ 87258 w 11269336"/>
              <a:gd name="connsiteY270" fmla="*/ 2285511 h 2323145"/>
              <a:gd name="connsiteX271" fmla="*/ 23798 w 11269336"/>
              <a:gd name="connsiteY271" fmla="*/ 2281822 h 2323145"/>
              <a:gd name="connsiteX272" fmla="*/ 0 w 11269336"/>
              <a:gd name="connsiteY272" fmla="*/ 2285369 h 2323145"/>
              <a:gd name="connsiteX273" fmla="*/ 0 w 11269336"/>
              <a:gd name="connsiteY27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092476 w 11269336"/>
              <a:gd name="connsiteY139" fmla="*/ 2100737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988232 w 11269336"/>
              <a:gd name="connsiteY252" fmla="*/ 2235635 h 2323145"/>
              <a:gd name="connsiteX253" fmla="*/ 981959 w 11269336"/>
              <a:gd name="connsiteY253" fmla="*/ 2231607 h 2323145"/>
              <a:gd name="connsiteX254" fmla="*/ 938600 w 11269336"/>
              <a:gd name="connsiteY254" fmla="*/ 2238113 h 2323145"/>
              <a:gd name="connsiteX255" fmla="*/ 791788 w 11269336"/>
              <a:gd name="connsiteY255" fmla="*/ 2293224 h 2323145"/>
              <a:gd name="connsiteX256" fmla="*/ 706914 w 11269336"/>
              <a:gd name="connsiteY256" fmla="*/ 2305046 h 2323145"/>
              <a:gd name="connsiteX257" fmla="*/ 675971 w 11269336"/>
              <a:gd name="connsiteY257" fmla="*/ 2304030 h 2323145"/>
              <a:gd name="connsiteX258" fmla="*/ 624180 w 11269336"/>
              <a:gd name="connsiteY258" fmla="*/ 2302650 h 2323145"/>
              <a:gd name="connsiteX259" fmla="*/ 583453 w 11269336"/>
              <a:gd name="connsiteY259" fmla="*/ 2288788 h 2323145"/>
              <a:gd name="connsiteX260" fmla="*/ 540946 w 11269336"/>
              <a:gd name="connsiteY260" fmla="*/ 2292721 h 2323145"/>
              <a:gd name="connsiteX261" fmla="*/ 533680 w 11269336"/>
              <a:gd name="connsiteY261" fmla="*/ 2310233 h 2323145"/>
              <a:gd name="connsiteX262" fmla="*/ 487366 w 11269336"/>
              <a:gd name="connsiteY262" fmla="*/ 2309053 h 2323145"/>
              <a:gd name="connsiteX263" fmla="*/ 416820 w 11269336"/>
              <a:gd name="connsiteY263" fmla="*/ 2305443 h 2323145"/>
              <a:gd name="connsiteX264" fmla="*/ 376805 w 11269336"/>
              <a:gd name="connsiteY264" fmla="*/ 2307647 h 2323145"/>
              <a:gd name="connsiteX265" fmla="*/ 266777 w 11269336"/>
              <a:gd name="connsiteY265" fmla="*/ 2309012 h 2323145"/>
              <a:gd name="connsiteX266" fmla="*/ 156013 w 11269336"/>
              <a:gd name="connsiteY266" fmla="*/ 2306832 h 2323145"/>
              <a:gd name="connsiteX267" fmla="*/ 87258 w 11269336"/>
              <a:gd name="connsiteY267" fmla="*/ 2285511 h 2323145"/>
              <a:gd name="connsiteX268" fmla="*/ 23798 w 11269336"/>
              <a:gd name="connsiteY268" fmla="*/ 2281822 h 2323145"/>
              <a:gd name="connsiteX269" fmla="*/ 0 w 11269336"/>
              <a:gd name="connsiteY269" fmla="*/ 2285369 h 2323145"/>
              <a:gd name="connsiteX270" fmla="*/ 0 w 11269336"/>
              <a:gd name="connsiteY27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266687 w 11269336"/>
              <a:gd name="connsiteY247" fmla="*/ 2212688 h 2323145"/>
              <a:gd name="connsiteX248" fmla="*/ 1239614 w 11269336"/>
              <a:gd name="connsiteY248" fmla="*/ 2209727 h 2323145"/>
              <a:gd name="connsiteX249" fmla="*/ 1202436 w 11269336"/>
              <a:gd name="connsiteY249" fmla="*/ 2209817 h 2323145"/>
              <a:gd name="connsiteX250" fmla="*/ 1136097 w 11269336"/>
              <a:gd name="connsiteY250" fmla="*/ 2205112 h 2323145"/>
              <a:gd name="connsiteX251" fmla="*/ 988232 w 11269336"/>
              <a:gd name="connsiteY251" fmla="*/ 2235635 h 2323145"/>
              <a:gd name="connsiteX252" fmla="*/ 981959 w 11269336"/>
              <a:gd name="connsiteY252" fmla="*/ 2231607 h 2323145"/>
              <a:gd name="connsiteX253" fmla="*/ 938600 w 11269336"/>
              <a:gd name="connsiteY253" fmla="*/ 2238113 h 2323145"/>
              <a:gd name="connsiteX254" fmla="*/ 791788 w 11269336"/>
              <a:gd name="connsiteY254" fmla="*/ 2293224 h 2323145"/>
              <a:gd name="connsiteX255" fmla="*/ 706914 w 11269336"/>
              <a:gd name="connsiteY255" fmla="*/ 2305046 h 2323145"/>
              <a:gd name="connsiteX256" fmla="*/ 675971 w 11269336"/>
              <a:gd name="connsiteY256" fmla="*/ 2304030 h 2323145"/>
              <a:gd name="connsiteX257" fmla="*/ 624180 w 11269336"/>
              <a:gd name="connsiteY257" fmla="*/ 2302650 h 2323145"/>
              <a:gd name="connsiteX258" fmla="*/ 583453 w 11269336"/>
              <a:gd name="connsiteY258" fmla="*/ 2288788 h 2323145"/>
              <a:gd name="connsiteX259" fmla="*/ 540946 w 11269336"/>
              <a:gd name="connsiteY259" fmla="*/ 2292721 h 2323145"/>
              <a:gd name="connsiteX260" fmla="*/ 533680 w 11269336"/>
              <a:gd name="connsiteY260" fmla="*/ 2310233 h 2323145"/>
              <a:gd name="connsiteX261" fmla="*/ 487366 w 11269336"/>
              <a:gd name="connsiteY261" fmla="*/ 2309053 h 2323145"/>
              <a:gd name="connsiteX262" fmla="*/ 416820 w 11269336"/>
              <a:gd name="connsiteY262" fmla="*/ 2305443 h 2323145"/>
              <a:gd name="connsiteX263" fmla="*/ 376805 w 11269336"/>
              <a:gd name="connsiteY263" fmla="*/ 2307647 h 2323145"/>
              <a:gd name="connsiteX264" fmla="*/ 266777 w 11269336"/>
              <a:gd name="connsiteY264" fmla="*/ 2309012 h 2323145"/>
              <a:gd name="connsiteX265" fmla="*/ 156013 w 11269336"/>
              <a:gd name="connsiteY265" fmla="*/ 2306832 h 2323145"/>
              <a:gd name="connsiteX266" fmla="*/ 87258 w 11269336"/>
              <a:gd name="connsiteY266" fmla="*/ 2285511 h 2323145"/>
              <a:gd name="connsiteX267" fmla="*/ 23798 w 11269336"/>
              <a:gd name="connsiteY267" fmla="*/ 2281822 h 2323145"/>
              <a:gd name="connsiteX268" fmla="*/ 0 w 11269336"/>
              <a:gd name="connsiteY268" fmla="*/ 2285369 h 2323145"/>
              <a:gd name="connsiteX269" fmla="*/ 0 w 11269336"/>
              <a:gd name="connsiteY26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197391 w 11269336"/>
              <a:gd name="connsiteY54" fmla="*/ 1107746 h 2323145"/>
              <a:gd name="connsiteX55" fmla="*/ 8081474 w 11269336"/>
              <a:gd name="connsiteY55" fmla="*/ 1130125 h 2323145"/>
              <a:gd name="connsiteX56" fmla="*/ 8053585 w 11269336"/>
              <a:gd name="connsiteY56" fmla="*/ 1129169 h 2323145"/>
              <a:gd name="connsiteX57" fmla="*/ 8038422 w 11269336"/>
              <a:gd name="connsiteY57" fmla="*/ 1119092 h 2323145"/>
              <a:gd name="connsiteX58" fmla="*/ 8029450 w 11269336"/>
              <a:gd name="connsiteY58" fmla="*/ 1125592 h 2323145"/>
              <a:gd name="connsiteX59" fmla="*/ 7959552 w 11269336"/>
              <a:gd name="connsiteY59" fmla="*/ 1140188 h 2323145"/>
              <a:gd name="connsiteX60" fmla="*/ 7914188 w 11269336"/>
              <a:gd name="connsiteY60" fmla="*/ 1150862 h 2323145"/>
              <a:gd name="connsiteX61" fmla="*/ 7914918 w 11269336"/>
              <a:gd name="connsiteY61" fmla="*/ 1168758 h 2323145"/>
              <a:gd name="connsiteX62" fmla="*/ 7875510 w 11269336"/>
              <a:gd name="connsiteY62" fmla="*/ 1183153 h 2323145"/>
              <a:gd name="connsiteX63" fmla="*/ 7829932 w 11269336"/>
              <a:gd name="connsiteY63" fmla="*/ 1180782 h 2323145"/>
              <a:gd name="connsiteX64" fmla="*/ 7779182 w 11269336"/>
              <a:gd name="connsiteY64" fmla="*/ 1192665 h 2323145"/>
              <a:gd name="connsiteX65" fmla="*/ 7748774 w 11269336"/>
              <a:gd name="connsiteY65" fmla="*/ 1199586 h 2323145"/>
              <a:gd name="connsiteX66" fmla="*/ 7671846 w 11269336"/>
              <a:gd name="connsiteY66" fmla="*/ 1231966 h 2323145"/>
              <a:gd name="connsiteX67" fmla="*/ 7554146 w 11269336"/>
              <a:gd name="connsiteY67" fmla="*/ 1319748 h 2323145"/>
              <a:gd name="connsiteX68" fmla="*/ 7515052 w 11269336"/>
              <a:gd name="connsiteY68" fmla="*/ 1336718 h 2323145"/>
              <a:gd name="connsiteX69" fmla="*/ 7507193 w 11269336"/>
              <a:gd name="connsiteY69" fmla="*/ 1334617 h 2323145"/>
              <a:gd name="connsiteX70" fmla="*/ 7461694 w 11269336"/>
              <a:gd name="connsiteY70" fmla="*/ 1375866 h 2323145"/>
              <a:gd name="connsiteX71" fmla="*/ 7377571 w 11269336"/>
              <a:gd name="connsiteY71" fmla="*/ 1400128 h 2323145"/>
              <a:gd name="connsiteX72" fmla="*/ 7311261 w 11269336"/>
              <a:gd name="connsiteY72" fmla="*/ 1412652 h 2323145"/>
              <a:gd name="connsiteX73" fmla="*/ 7275307 w 11269336"/>
              <a:gd name="connsiteY73" fmla="*/ 1422171 h 2323145"/>
              <a:gd name="connsiteX74" fmla="*/ 7247783 w 11269336"/>
              <a:gd name="connsiteY74" fmla="*/ 1426330 h 2323145"/>
              <a:gd name="connsiteX75" fmla="*/ 7185047 w 11269336"/>
              <a:gd name="connsiteY75" fmla="*/ 1451812 h 2323145"/>
              <a:gd name="connsiteX76" fmla="*/ 7084117 w 11269336"/>
              <a:gd name="connsiteY76" fmla="*/ 1500281 h 2323145"/>
              <a:gd name="connsiteX77" fmla="*/ 7062011 w 11269336"/>
              <a:gd name="connsiteY77" fmla="*/ 1509183 h 2323145"/>
              <a:gd name="connsiteX78" fmla="*/ 7040555 w 11269336"/>
              <a:gd name="connsiteY78" fmla="*/ 1511207 h 2323145"/>
              <a:gd name="connsiteX79" fmla="*/ 7033438 w 11269336"/>
              <a:gd name="connsiteY79" fmla="*/ 1506772 h 2323145"/>
              <a:gd name="connsiteX80" fmla="*/ 7020886 w 11269336"/>
              <a:gd name="connsiteY80" fmla="*/ 1510764 h 2323145"/>
              <a:gd name="connsiteX81" fmla="*/ 7017033 w 11269336"/>
              <a:gd name="connsiteY81" fmla="*/ 1510650 h 2323145"/>
              <a:gd name="connsiteX82" fmla="*/ 6995460 w 11269336"/>
              <a:gd name="connsiteY82" fmla="*/ 1511173 h 2323145"/>
              <a:gd name="connsiteX83" fmla="*/ 6962144 w 11269336"/>
              <a:gd name="connsiteY83" fmla="*/ 1541508 h 2323145"/>
              <a:gd name="connsiteX84" fmla="*/ 6910674 w 11269336"/>
              <a:gd name="connsiteY84" fmla="*/ 1554793 h 2323145"/>
              <a:gd name="connsiteX85" fmla="*/ 6732152 w 11269336"/>
              <a:gd name="connsiteY85" fmla="*/ 1642538 h 2323145"/>
              <a:gd name="connsiteX86" fmla="*/ 6694106 w 11269336"/>
              <a:gd name="connsiteY86" fmla="*/ 1632377 h 2323145"/>
              <a:gd name="connsiteX87" fmla="*/ 6617223 w 11269336"/>
              <a:gd name="connsiteY87" fmla="*/ 1659889 h 2323145"/>
              <a:gd name="connsiteX88" fmla="*/ 6521138 w 11269336"/>
              <a:gd name="connsiteY88" fmla="*/ 1744340 h 2323145"/>
              <a:gd name="connsiteX89" fmla="*/ 6380677 w 11269336"/>
              <a:gd name="connsiteY89" fmla="*/ 1796883 h 2323145"/>
              <a:gd name="connsiteX90" fmla="*/ 6374897 w 11269336"/>
              <a:gd name="connsiteY90" fmla="*/ 1809910 h 2323145"/>
              <a:gd name="connsiteX91" fmla="*/ 6364545 w 11269336"/>
              <a:gd name="connsiteY91" fmla="*/ 1820090 h 2323145"/>
              <a:gd name="connsiteX92" fmla="*/ 6362126 w 11269336"/>
              <a:gd name="connsiteY92" fmla="*/ 1819991 h 2323145"/>
              <a:gd name="connsiteX93" fmla="*/ 6346673 w 11269336"/>
              <a:gd name="connsiteY93" fmla="*/ 1827824 h 2323145"/>
              <a:gd name="connsiteX94" fmla="*/ 6345588 w 11269336"/>
              <a:gd name="connsiteY94" fmla="*/ 1832232 h 2323145"/>
              <a:gd name="connsiteX95" fmla="*/ 6335708 w 11269336"/>
              <a:gd name="connsiteY95" fmla="*/ 1838451 h 2323145"/>
              <a:gd name="connsiteX96" fmla="*/ 6318182 w 11269336"/>
              <a:gd name="connsiteY96" fmla="*/ 1852975 h 2323145"/>
              <a:gd name="connsiteX97" fmla="*/ 6313084 w 11269336"/>
              <a:gd name="connsiteY97" fmla="*/ 1853561 h 2323145"/>
              <a:gd name="connsiteX98" fmla="*/ 6283816 w 11269336"/>
              <a:gd name="connsiteY98" fmla="*/ 1872148 h 2323145"/>
              <a:gd name="connsiteX99" fmla="*/ 6282550 w 11269336"/>
              <a:gd name="connsiteY99" fmla="*/ 1871392 h 2323145"/>
              <a:gd name="connsiteX100" fmla="*/ 6270527 w 11269336"/>
              <a:gd name="connsiteY100" fmla="*/ 1872208 h 2323145"/>
              <a:gd name="connsiteX101" fmla="*/ 6249518 w 11269336"/>
              <a:gd name="connsiteY101" fmla="*/ 1876079 h 2323145"/>
              <a:gd name="connsiteX102" fmla="*/ 6190386 w 11269336"/>
              <a:gd name="connsiteY102" fmla="*/ 1872478 h 2323145"/>
              <a:gd name="connsiteX103" fmla="*/ 6159777 w 11269336"/>
              <a:gd name="connsiteY103" fmla="*/ 1891745 h 2323145"/>
              <a:gd name="connsiteX104" fmla="*/ 6153131 w 11269336"/>
              <a:gd name="connsiteY104" fmla="*/ 1895079 h 2323145"/>
              <a:gd name="connsiteX105" fmla="*/ 6152798 w 11269336"/>
              <a:gd name="connsiteY105" fmla="*/ 1894920 h 2323145"/>
              <a:gd name="connsiteX106" fmla="*/ 6145388 w 11269336"/>
              <a:gd name="connsiteY106" fmla="*/ 1897990 h 2323145"/>
              <a:gd name="connsiteX107" fmla="*/ 6141014 w 11269336"/>
              <a:gd name="connsiteY107" fmla="*/ 1901155 h 2323145"/>
              <a:gd name="connsiteX108" fmla="*/ 6128122 w 11269336"/>
              <a:gd name="connsiteY108" fmla="*/ 1907623 h 2323145"/>
              <a:gd name="connsiteX109" fmla="*/ 6122351 w 11269336"/>
              <a:gd name="connsiteY109" fmla="*/ 1908359 h 2323145"/>
              <a:gd name="connsiteX110" fmla="*/ 6064750 w 11269336"/>
              <a:gd name="connsiteY110" fmla="*/ 1896394 h 2323145"/>
              <a:gd name="connsiteX111" fmla="*/ 5964230 w 11269336"/>
              <a:gd name="connsiteY111" fmla="*/ 1910038 h 2323145"/>
              <a:gd name="connsiteX112" fmla="*/ 5865399 w 11269336"/>
              <a:gd name="connsiteY112" fmla="*/ 1926966 h 2323145"/>
              <a:gd name="connsiteX113" fmla="*/ 5829951 w 11269336"/>
              <a:gd name="connsiteY113" fmla="*/ 1934755 h 2323145"/>
              <a:gd name="connsiteX114" fmla="*/ 5765285 w 11269336"/>
              <a:gd name="connsiteY114" fmla="*/ 1941322 h 2323145"/>
              <a:gd name="connsiteX115" fmla="*/ 5734750 w 11269336"/>
              <a:gd name="connsiteY115" fmla="*/ 1939793 h 2323145"/>
              <a:gd name="connsiteX116" fmla="*/ 5733569 w 11269336"/>
              <a:gd name="connsiteY116" fmla="*/ 1940505 h 2323145"/>
              <a:gd name="connsiteX117" fmla="*/ 5730329 w 11269336"/>
              <a:gd name="connsiteY117" fmla="*/ 1937845 h 2323145"/>
              <a:gd name="connsiteX118" fmla="*/ 5724661 w 11269336"/>
              <a:gd name="connsiteY118" fmla="*/ 1937455 h 2323145"/>
              <a:gd name="connsiteX119" fmla="*/ 5710186 w 11269336"/>
              <a:gd name="connsiteY119" fmla="*/ 1941370 h 2323145"/>
              <a:gd name="connsiteX120" fmla="*/ 5704910 w 11269336"/>
              <a:gd name="connsiteY120" fmla="*/ 1943663 h 2323145"/>
              <a:gd name="connsiteX121" fmla="*/ 5696836 w 11269336"/>
              <a:gd name="connsiteY121" fmla="*/ 1945271 h 2323145"/>
              <a:gd name="connsiteX122" fmla="*/ 5696583 w 11269336"/>
              <a:gd name="connsiteY122" fmla="*/ 1945050 h 2323145"/>
              <a:gd name="connsiteX123" fmla="*/ 5689123 w 11269336"/>
              <a:gd name="connsiteY123" fmla="*/ 1947067 h 2323145"/>
              <a:gd name="connsiteX124" fmla="*/ 5653291 w 11269336"/>
              <a:gd name="connsiteY124" fmla="*/ 1960245 h 2323145"/>
              <a:gd name="connsiteX125" fmla="*/ 5599385 w 11269336"/>
              <a:gd name="connsiteY125" fmla="*/ 1945198 h 2323145"/>
              <a:gd name="connsiteX126" fmla="*/ 5578300 w 11269336"/>
              <a:gd name="connsiteY126" fmla="*/ 1944963 h 2323145"/>
              <a:gd name="connsiteX127" fmla="*/ 5566758 w 11269336"/>
              <a:gd name="connsiteY127" fmla="*/ 1943441 h 2323145"/>
              <a:gd name="connsiteX128" fmla="*/ 5565857 w 11269336"/>
              <a:gd name="connsiteY128" fmla="*/ 1942445 h 2323145"/>
              <a:gd name="connsiteX129" fmla="*/ 5531534 w 11269336"/>
              <a:gd name="connsiteY129" fmla="*/ 1955208 h 2323145"/>
              <a:gd name="connsiteX130" fmla="*/ 5526552 w 11269336"/>
              <a:gd name="connsiteY130" fmla="*/ 1954799 h 2323145"/>
              <a:gd name="connsiteX131" fmla="*/ 5504723 w 11269336"/>
              <a:gd name="connsiteY131" fmla="*/ 1965811 h 2323145"/>
              <a:gd name="connsiteX132" fmla="*/ 5493156 w 11269336"/>
              <a:gd name="connsiteY132" fmla="*/ 1970063 h 2323145"/>
              <a:gd name="connsiteX133" fmla="*/ 5490486 w 11269336"/>
              <a:gd name="connsiteY133" fmla="*/ 1974227 h 2323145"/>
              <a:gd name="connsiteX134" fmla="*/ 5473107 w 11269336"/>
              <a:gd name="connsiteY134" fmla="*/ 1979001 h 2323145"/>
              <a:gd name="connsiteX135" fmla="*/ 5470885 w 11269336"/>
              <a:gd name="connsiteY135" fmla="*/ 1978432 h 2323145"/>
              <a:gd name="connsiteX136" fmla="*/ 5457393 w 11269336"/>
              <a:gd name="connsiteY136" fmla="*/ 1986525 h 2323145"/>
              <a:gd name="connsiteX137" fmla="*/ 5447102 w 11269336"/>
              <a:gd name="connsiteY137" fmla="*/ 1998329 h 2323145"/>
              <a:gd name="connsiteX138" fmla="*/ 5159151 w 11269336"/>
              <a:gd name="connsiteY138" fmla="*/ 2029640 h 2323145"/>
              <a:gd name="connsiteX139" fmla="*/ 5041688 w 11269336"/>
              <a:gd name="connsiteY139" fmla="*/ 2022334 h 2323145"/>
              <a:gd name="connsiteX140" fmla="*/ 4860988 w 11269336"/>
              <a:gd name="connsiteY140" fmla="*/ 2135698 h 2323145"/>
              <a:gd name="connsiteX141" fmla="*/ 4807902 w 11269336"/>
              <a:gd name="connsiteY141" fmla="*/ 2138894 h 2323145"/>
              <a:gd name="connsiteX142" fmla="*/ 4765388 w 11269336"/>
              <a:gd name="connsiteY142" fmla="*/ 2162525 h 2323145"/>
              <a:gd name="connsiteX143" fmla="*/ 4745033 w 11269336"/>
              <a:gd name="connsiteY143" fmla="*/ 2158859 h 2323145"/>
              <a:gd name="connsiteX144" fmla="*/ 4741475 w 11269336"/>
              <a:gd name="connsiteY144" fmla="*/ 2157998 h 2323145"/>
              <a:gd name="connsiteX145" fmla="*/ 4728247 w 11269336"/>
              <a:gd name="connsiteY145" fmla="*/ 2159526 h 2323145"/>
              <a:gd name="connsiteX146" fmla="*/ 4723263 w 11269336"/>
              <a:gd name="connsiteY146" fmla="*/ 2153742 h 2323145"/>
              <a:gd name="connsiteX147" fmla="*/ 4702453 w 11269336"/>
              <a:gd name="connsiteY147" fmla="*/ 2151586 h 2323145"/>
              <a:gd name="connsiteX148" fmla="*/ 4678455 w 11269336"/>
              <a:gd name="connsiteY148" fmla="*/ 2156131 h 2323145"/>
              <a:gd name="connsiteX149" fmla="*/ 4593061 w 11269336"/>
              <a:gd name="connsiteY149" fmla="*/ 2171597 h 2323145"/>
              <a:gd name="connsiteX150" fmla="*/ 4579902 w 11269336"/>
              <a:gd name="connsiteY150" fmla="*/ 2177927 h 2323145"/>
              <a:gd name="connsiteX151" fmla="*/ 4533444 w 11269336"/>
              <a:gd name="connsiteY151" fmla="*/ 2181200 h 2323145"/>
              <a:gd name="connsiteX152" fmla="*/ 4492832 w 11269336"/>
              <a:gd name="connsiteY152" fmla="*/ 2188033 h 2323145"/>
              <a:gd name="connsiteX153" fmla="*/ 4467257 w 11269336"/>
              <a:gd name="connsiteY153" fmla="*/ 2196121 h 2323145"/>
              <a:gd name="connsiteX154" fmla="*/ 4459937 w 11269336"/>
              <a:gd name="connsiteY154" fmla="*/ 2195182 h 2323145"/>
              <a:gd name="connsiteX155" fmla="*/ 4433312 w 11269336"/>
              <a:gd name="connsiteY155" fmla="*/ 2199004 h 2323145"/>
              <a:gd name="connsiteX156" fmla="*/ 4420601 w 11269336"/>
              <a:gd name="connsiteY156" fmla="*/ 2205158 h 2323145"/>
              <a:gd name="connsiteX157" fmla="*/ 4405765 w 11269336"/>
              <a:gd name="connsiteY157" fmla="*/ 2199902 h 2323145"/>
              <a:gd name="connsiteX158" fmla="*/ 4401354 w 11269336"/>
              <a:gd name="connsiteY158" fmla="*/ 2194745 h 2323145"/>
              <a:gd name="connsiteX159" fmla="*/ 4383151 w 11269336"/>
              <a:gd name="connsiteY159" fmla="*/ 2201140 h 2323145"/>
              <a:gd name="connsiteX160" fmla="*/ 4366646 w 11269336"/>
              <a:gd name="connsiteY160" fmla="*/ 2198564 h 2323145"/>
              <a:gd name="connsiteX161" fmla="*/ 4354009 w 11269336"/>
              <a:gd name="connsiteY161" fmla="*/ 2204984 h 2323145"/>
              <a:gd name="connsiteX162" fmla="*/ 4348284 w 11269336"/>
              <a:gd name="connsiteY162" fmla="*/ 2205270 h 2323145"/>
              <a:gd name="connsiteX163" fmla="*/ 4333906 w 11269336"/>
              <a:gd name="connsiteY163" fmla="*/ 2205251 h 2323145"/>
              <a:gd name="connsiteX164" fmla="*/ 4308819 w 11269336"/>
              <a:gd name="connsiteY164" fmla="*/ 2203822 h 2323145"/>
              <a:gd name="connsiteX165" fmla="*/ 4301210 w 11269336"/>
              <a:gd name="connsiteY165" fmla="*/ 2204456 h 2323145"/>
              <a:gd name="connsiteX166" fmla="*/ 4283095 w 11269336"/>
              <a:gd name="connsiteY166" fmla="*/ 2198177 h 2323145"/>
              <a:gd name="connsiteX167" fmla="*/ 4250119 w 11269336"/>
              <a:gd name="connsiteY167" fmla="*/ 2196342 h 2323145"/>
              <a:gd name="connsiteX168" fmla="*/ 4189203 w 11269336"/>
              <a:gd name="connsiteY168" fmla="*/ 2178994 h 2323145"/>
              <a:gd name="connsiteX169" fmla="*/ 4154035 w 11269336"/>
              <a:gd name="connsiteY169" fmla="*/ 2171950 h 2323145"/>
              <a:gd name="connsiteX170" fmla="*/ 4129569 w 11269336"/>
              <a:gd name="connsiteY170" fmla="*/ 2163850 h 2323145"/>
              <a:gd name="connsiteX171" fmla="*/ 4061250 w 11269336"/>
              <a:gd name="connsiteY171" fmla="*/ 2159236 h 2323145"/>
              <a:gd name="connsiteX172" fmla="*/ 3945480 w 11269336"/>
              <a:gd name="connsiteY172" fmla="*/ 2158279 h 2323145"/>
              <a:gd name="connsiteX173" fmla="*/ 3921468 w 11269336"/>
              <a:gd name="connsiteY173" fmla="*/ 2156588 h 2323145"/>
              <a:gd name="connsiteX174" fmla="*/ 3903348 w 11269336"/>
              <a:gd name="connsiteY174" fmla="*/ 2149220 h 2323145"/>
              <a:gd name="connsiteX175" fmla="*/ 3901342 w 11269336"/>
              <a:gd name="connsiteY175" fmla="*/ 2142355 h 2323145"/>
              <a:gd name="connsiteX176" fmla="*/ 3888539 w 11269336"/>
              <a:gd name="connsiteY176" fmla="*/ 2140476 h 2323145"/>
              <a:gd name="connsiteX177" fmla="*/ 3885662 w 11269336"/>
              <a:gd name="connsiteY177" fmla="*/ 2138740 h 2323145"/>
              <a:gd name="connsiteX178" fmla="*/ 3868627 w 11269336"/>
              <a:gd name="connsiteY178" fmla="*/ 2130023 h 2323145"/>
              <a:gd name="connsiteX179" fmla="*/ 3819177 w 11269336"/>
              <a:gd name="connsiteY179" fmla="*/ 2142111 h 2323145"/>
              <a:gd name="connsiteX180" fmla="*/ 3769100 w 11269336"/>
              <a:gd name="connsiteY180" fmla="*/ 2131731 h 2323145"/>
              <a:gd name="connsiteX181" fmla="*/ 3562752 w 11269336"/>
              <a:gd name="connsiteY181" fmla="*/ 2131785 h 2323145"/>
              <a:gd name="connsiteX182" fmla="*/ 3541402 w 11269336"/>
              <a:gd name="connsiteY182" fmla="*/ 2106821 h 2323145"/>
              <a:gd name="connsiteX183" fmla="*/ 3365341 w 11269336"/>
              <a:gd name="connsiteY183" fmla="*/ 2077638 h 2323145"/>
              <a:gd name="connsiteX184" fmla="*/ 3170922 w 11269336"/>
              <a:gd name="connsiteY184" fmla="*/ 2115957 h 2323145"/>
              <a:gd name="connsiteX185" fmla="*/ 3156256 w 11269336"/>
              <a:gd name="connsiteY185" fmla="*/ 2124773 h 2323145"/>
              <a:gd name="connsiteX186" fmla="*/ 3140298 w 11269336"/>
              <a:gd name="connsiteY186" fmla="*/ 2129182 h 2323145"/>
              <a:gd name="connsiteX187" fmla="*/ 3138514 w 11269336"/>
              <a:gd name="connsiteY187" fmla="*/ 2128069 h 2323145"/>
              <a:gd name="connsiteX188" fmla="*/ 3120467 w 11269336"/>
              <a:gd name="connsiteY188" fmla="*/ 2128281 h 2323145"/>
              <a:gd name="connsiteX189" fmla="*/ 3116175 w 11269336"/>
              <a:gd name="connsiteY189" fmla="*/ 2131633 h 2323145"/>
              <a:gd name="connsiteX190" fmla="*/ 3103685 w 11269336"/>
              <a:gd name="connsiteY190" fmla="*/ 2132814 h 2323145"/>
              <a:gd name="connsiteX191" fmla="*/ 3078794 w 11269336"/>
              <a:gd name="connsiteY191" fmla="*/ 2137935 h 2323145"/>
              <a:gd name="connsiteX192" fmla="*/ 3074407 w 11269336"/>
              <a:gd name="connsiteY192" fmla="*/ 2136274 h 2323145"/>
              <a:gd name="connsiteX193" fmla="*/ 3037285 w 11269336"/>
              <a:gd name="connsiteY193" fmla="*/ 2139919 h 2323145"/>
              <a:gd name="connsiteX194" fmla="*/ 3036901 w 11269336"/>
              <a:gd name="connsiteY194" fmla="*/ 2138726 h 2323145"/>
              <a:gd name="connsiteX195" fmla="*/ 3026996 w 11269336"/>
              <a:gd name="connsiteY195" fmla="*/ 2134322 h 2323145"/>
              <a:gd name="connsiteX196" fmla="*/ 3007772 w 11269336"/>
              <a:gd name="connsiteY196" fmla="*/ 2128742 h 2323145"/>
              <a:gd name="connsiteX197" fmla="*/ 2965030 w 11269336"/>
              <a:gd name="connsiteY197" fmla="*/ 2100494 h 2323145"/>
              <a:gd name="connsiteX198" fmla="*/ 2926342 w 11269336"/>
              <a:gd name="connsiteY198" fmla="*/ 2104155 h 2323145"/>
              <a:gd name="connsiteX199" fmla="*/ 2918608 w 11269336"/>
              <a:gd name="connsiteY199" fmla="*/ 2104215 h 2323145"/>
              <a:gd name="connsiteX200" fmla="*/ 2918475 w 11269336"/>
              <a:gd name="connsiteY200" fmla="*/ 2103937 h 2323145"/>
              <a:gd name="connsiteX201" fmla="*/ 2910360 w 11269336"/>
              <a:gd name="connsiteY201" fmla="*/ 2103444 h 2323145"/>
              <a:gd name="connsiteX202" fmla="*/ 2904507 w 11269336"/>
              <a:gd name="connsiteY202" fmla="*/ 2104326 h 2323145"/>
              <a:gd name="connsiteX203" fmla="*/ 2889503 w 11269336"/>
              <a:gd name="connsiteY203" fmla="*/ 2104443 h 2323145"/>
              <a:gd name="connsiteX204" fmla="*/ 2884480 w 11269336"/>
              <a:gd name="connsiteY204" fmla="*/ 2102626 h 2323145"/>
              <a:gd name="connsiteX205" fmla="*/ 2882689 w 11269336"/>
              <a:gd name="connsiteY205" fmla="*/ 2099228 h 2323145"/>
              <a:gd name="connsiteX206" fmla="*/ 2881291 w 11269336"/>
              <a:gd name="connsiteY206" fmla="*/ 2099618 h 2323145"/>
              <a:gd name="connsiteX207" fmla="*/ 2853979 w 11269336"/>
              <a:gd name="connsiteY207" fmla="*/ 2090388 h 2323145"/>
              <a:gd name="connsiteX208" fmla="*/ 2791790 w 11269336"/>
              <a:gd name="connsiteY208" fmla="*/ 2080332 h 2323145"/>
              <a:gd name="connsiteX209" fmla="*/ 2755844 w 11269336"/>
              <a:gd name="connsiteY209" fmla="*/ 2078874 h 2323145"/>
              <a:gd name="connsiteX210" fmla="*/ 2657742 w 11269336"/>
              <a:gd name="connsiteY210" fmla="*/ 2070179 h 2323145"/>
              <a:gd name="connsiteX211" fmla="*/ 2559549 w 11269336"/>
              <a:gd name="connsiteY211" fmla="*/ 2057873 h 2323145"/>
              <a:gd name="connsiteX212" fmla="*/ 2512054 w 11269336"/>
              <a:gd name="connsiteY212" fmla="*/ 2031671 h 2323145"/>
              <a:gd name="connsiteX213" fmla="*/ 2506437 w 11269336"/>
              <a:gd name="connsiteY213" fmla="*/ 2030918 h 2323145"/>
              <a:gd name="connsiteX214" fmla="*/ 2491752 w 11269336"/>
              <a:gd name="connsiteY214" fmla="*/ 2033906 h 2323145"/>
              <a:gd name="connsiteX215" fmla="*/ 2486338 w 11269336"/>
              <a:gd name="connsiteY215" fmla="*/ 2035862 h 2323145"/>
              <a:gd name="connsiteX216" fmla="*/ 2478186 w 11269336"/>
              <a:gd name="connsiteY216" fmla="*/ 2036953 h 2323145"/>
              <a:gd name="connsiteX217" fmla="*/ 2477950 w 11269336"/>
              <a:gd name="connsiteY217" fmla="*/ 2036715 h 2323145"/>
              <a:gd name="connsiteX218" fmla="*/ 2470381 w 11269336"/>
              <a:gd name="connsiteY218" fmla="*/ 2038256 h 2323145"/>
              <a:gd name="connsiteX219" fmla="*/ 2433781 w 11269336"/>
              <a:gd name="connsiteY219" fmla="*/ 2049140 h 2323145"/>
              <a:gd name="connsiteX220" fmla="*/ 2381172 w 11269336"/>
              <a:gd name="connsiteY220" fmla="*/ 2030645 h 2323145"/>
              <a:gd name="connsiteX221" fmla="*/ 2360198 w 11269336"/>
              <a:gd name="connsiteY221" fmla="*/ 2029059 h 2323145"/>
              <a:gd name="connsiteX222" fmla="*/ 2348815 w 11269336"/>
              <a:gd name="connsiteY222" fmla="*/ 2026798 h 2323145"/>
              <a:gd name="connsiteX223" fmla="*/ 2347988 w 11269336"/>
              <a:gd name="connsiteY223" fmla="*/ 2025745 h 2323145"/>
              <a:gd name="connsiteX224" fmla="*/ 2312920 w 11269336"/>
              <a:gd name="connsiteY224" fmla="*/ 2036311 h 2323145"/>
              <a:gd name="connsiteX225" fmla="*/ 2307986 w 11269336"/>
              <a:gd name="connsiteY225" fmla="*/ 2035583 h 2323145"/>
              <a:gd name="connsiteX226" fmla="*/ 2285481 w 11269336"/>
              <a:gd name="connsiteY226" fmla="*/ 2045197 h 2323145"/>
              <a:gd name="connsiteX227" fmla="*/ 2273666 w 11269336"/>
              <a:gd name="connsiteY227" fmla="*/ 2048710 h 2323145"/>
              <a:gd name="connsiteX228" fmla="*/ 2270719 w 11269336"/>
              <a:gd name="connsiteY228" fmla="*/ 2052702 h 2323145"/>
              <a:gd name="connsiteX229" fmla="*/ 2253080 w 11269336"/>
              <a:gd name="connsiteY229" fmla="*/ 2056363 h 2323145"/>
              <a:gd name="connsiteX230" fmla="*/ 2250906 w 11269336"/>
              <a:gd name="connsiteY230" fmla="*/ 2055654 h 2323145"/>
              <a:gd name="connsiteX231" fmla="*/ 2236905 w 11269336"/>
              <a:gd name="connsiteY231" fmla="*/ 2062882 h 2323145"/>
              <a:gd name="connsiteX232" fmla="*/ 2225830 w 11269336"/>
              <a:gd name="connsiteY232" fmla="*/ 2074027 h 2323145"/>
              <a:gd name="connsiteX233" fmla="*/ 2073776 w 11269336"/>
              <a:gd name="connsiteY233" fmla="*/ 2089244 h 2323145"/>
              <a:gd name="connsiteX234" fmla="*/ 1948256 w 11269336"/>
              <a:gd name="connsiteY234" fmla="*/ 2146616 h 2323145"/>
              <a:gd name="connsiteX235" fmla="*/ 1865582 w 11269336"/>
              <a:gd name="connsiteY235" fmla="*/ 2153738 h 2323145"/>
              <a:gd name="connsiteX236" fmla="*/ 1835210 w 11269336"/>
              <a:gd name="connsiteY236" fmla="*/ 2134244 h 2323145"/>
              <a:gd name="connsiteX237" fmla="*/ 1632661 w 11269336"/>
              <a:gd name="connsiteY237" fmla="*/ 2173882 h 2323145"/>
              <a:gd name="connsiteX238" fmla="*/ 1579590 w 11269336"/>
              <a:gd name="connsiteY238" fmla="*/ 2173680 h 2323145"/>
              <a:gd name="connsiteX239" fmla="*/ 1535601 w 11269336"/>
              <a:gd name="connsiteY239" fmla="*/ 2194590 h 2323145"/>
              <a:gd name="connsiteX240" fmla="*/ 1515594 w 11269336"/>
              <a:gd name="connsiteY240" fmla="*/ 2189622 h 2323145"/>
              <a:gd name="connsiteX241" fmla="*/ 1512113 w 11269336"/>
              <a:gd name="connsiteY241" fmla="*/ 2188534 h 2323145"/>
              <a:gd name="connsiteX242" fmla="*/ 1498838 w 11269336"/>
              <a:gd name="connsiteY242" fmla="*/ 2189213 h 2323145"/>
              <a:gd name="connsiteX243" fmla="*/ 1494279 w 11269336"/>
              <a:gd name="connsiteY243" fmla="*/ 2183112 h 2323145"/>
              <a:gd name="connsiteX244" fmla="*/ 1473714 w 11269336"/>
              <a:gd name="connsiteY244" fmla="*/ 2179625 h 2323145"/>
              <a:gd name="connsiteX245" fmla="*/ 1449503 w 11269336"/>
              <a:gd name="connsiteY245" fmla="*/ 2182633 h 2323145"/>
              <a:gd name="connsiteX246" fmla="*/ 1266687 w 11269336"/>
              <a:gd name="connsiteY246" fmla="*/ 2212688 h 2323145"/>
              <a:gd name="connsiteX247" fmla="*/ 1239614 w 11269336"/>
              <a:gd name="connsiteY247" fmla="*/ 2209727 h 2323145"/>
              <a:gd name="connsiteX248" fmla="*/ 1202436 w 11269336"/>
              <a:gd name="connsiteY248" fmla="*/ 2209817 h 2323145"/>
              <a:gd name="connsiteX249" fmla="*/ 1136097 w 11269336"/>
              <a:gd name="connsiteY249" fmla="*/ 2205112 h 2323145"/>
              <a:gd name="connsiteX250" fmla="*/ 988232 w 11269336"/>
              <a:gd name="connsiteY250" fmla="*/ 2235635 h 2323145"/>
              <a:gd name="connsiteX251" fmla="*/ 981959 w 11269336"/>
              <a:gd name="connsiteY251" fmla="*/ 2231607 h 2323145"/>
              <a:gd name="connsiteX252" fmla="*/ 938600 w 11269336"/>
              <a:gd name="connsiteY252" fmla="*/ 2238113 h 2323145"/>
              <a:gd name="connsiteX253" fmla="*/ 791788 w 11269336"/>
              <a:gd name="connsiteY253" fmla="*/ 2293224 h 2323145"/>
              <a:gd name="connsiteX254" fmla="*/ 706914 w 11269336"/>
              <a:gd name="connsiteY254" fmla="*/ 2305046 h 2323145"/>
              <a:gd name="connsiteX255" fmla="*/ 675971 w 11269336"/>
              <a:gd name="connsiteY255" fmla="*/ 2304030 h 2323145"/>
              <a:gd name="connsiteX256" fmla="*/ 624180 w 11269336"/>
              <a:gd name="connsiteY256" fmla="*/ 2302650 h 2323145"/>
              <a:gd name="connsiteX257" fmla="*/ 583453 w 11269336"/>
              <a:gd name="connsiteY257" fmla="*/ 2288788 h 2323145"/>
              <a:gd name="connsiteX258" fmla="*/ 540946 w 11269336"/>
              <a:gd name="connsiteY258" fmla="*/ 2292721 h 2323145"/>
              <a:gd name="connsiteX259" fmla="*/ 533680 w 11269336"/>
              <a:gd name="connsiteY259" fmla="*/ 2310233 h 2323145"/>
              <a:gd name="connsiteX260" fmla="*/ 487366 w 11269336"/>
              <a:gd name="connsiteY260" fmla="*/ 2309053 h 2323145"/>
              <a:gd name="connsiteX261" fmla="*/ 416820 w 11269336"/>
              <a:gd name="connsiteY261" fmla="*/ 2305443 h 2323145"/>
              <a:gd name="connsiteX262" fmla="*/ 376805 w 11269336"/>
              <a:gd name="connsiteY262" fmla="*/ 2307647 h 2323145"/>
              <a:gd name="connsiteX263" fmla="*/ 266777 w 11269336"/>
              <a:gd name="connsiteY263" fmla="*/ 2309012 h 2323145"/>
              <a:gd name="connsiteX264" fmla="*/ 156013 w 11269336"/>
              <a:gd name="connsiteY264" fmla="*/ 2306832 h 2323145"/>
              <a:gd name="connsiteX265" fmla="*/ 87258 w 11269336"/>
              <a:gd name="connsiteY265" fmla="*/ 2285511 h 2323145"/>
              <a:gd name="connsiteX266" fmla="*/ 23798 w 11269336"/>
              <a:gd name="connsiteY266" fmla="*/ 2281822 h 2323145"/>
              <a:gd name="connsiteX267" fmla="*/ 0 w 11269336"/>
              <a:gd name="connsiteY267" fmla="*/ 2285369 h 2323145"/>
              <a:gd name="connsiteX268" fmla="*/ 0 w 11269336"/>
              <a:gd name="connsiteY26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795998 w 11269336"/>
              <a:gd name="connsiteY32" fmla="*/ 863337 h 2323145"/>
              <a:gd name="connsiteX33" fmla="*/ 8776970 w 11269336"/>
              <a:gd name="connsiteY33" fmla="*/ 885177 h 2323145"/>
              <a:gd name="connsiteX34" fmla="*/ 8755719 w 11269336"/>
              <a:gd name="connsiteY34" fmla="*/ 889754 h 2323145"/>
              <a:gd name="connsiteX35" fmla="*/ 8743257 w 11269336"/>
              <a:gd name="connsiteY35" fmla="*/ 904723 h 2323145"/>
              <a:gd name="connsiteX36" fmla="*/ 8721366 w 11269336"/>
              <a:gd name="connsiteY36" fmla="*/ 904711 h 2323145"/>
              <a:gd name="connsiteX37" fmla="*/ 8678353 w 11269336"/>
              <a:gd name="connsiteY37" fmla="*/ 926318 h 2323145"/>
              <a:gd name="connsiteX38" fmla="*/ 8636849 w 11269336"/>
              <a:gd name="connsiteY38" fmla="*/ 937900 h 2323145"/>
              <a:gd name="connsiteX39" fmla="*/ 8620213 w 11269336"/>
              <a:gd name="connsiteY39" fmla="*/ 943068 h 2323145"/>
              <a:gd name="connsiteX40" fmla="*/ 8612581 w 11269336"/>
              <a:gd name="connsiteY40" fmla="*/ 952695 h 2323145"/>
              <a:gd name="connsiteX41" fmla="*/ 8589038 w 11269336"/>
              <a:gd name="connsiteY41" fmla="*/ 963892 h 2323145"/>
              <a:gd name="connsiteX42" fmla="*/ 8579950 w 11269336"/>
              <a:gd name="connsiteY42" fmla="*/ 960899 h 2323145"/>
              <a:gd name="connsiteX43" fmla="*/ 8579319 w 11269336"/>
              <a:gd name="connsiteY43" fmla="*/ 965630 h 2323145"/>
              <a:gd name="connsiteX44" fmla="*/ 8547429 w 11269336"/>
              <a:gd name="connsiteY44" fmla="*/ 984506 h 2323145"/>
              <a:gd name="connsiteX45" fmla="*/ 8478704 w 11269336"/>
              <a:gd name="connsiteY45" fmla="*/ 1025490 h 2323145"/>
              <a:gd name="connsiteX46" fmla="*/ 8461421 w 11269336"/>
              <a:gd name="connsiteY46" fmla="*/ 1035512 h 2323145"/>
              <a:gd name="connsiteX47" fmla="*/ 8445003 w 11269336"/>
              <a:gd name="connsiteY47" fmla="*/ 1036851 h 2323145"/>
              <a:gd name="connsiteX48" fmla="*/ 8357350 w 11269336"/>
              <a:gd name="connsiteY48" fmla="*/ 1060213 h 2323145"/>
              <a:gd name="connsiteX49" fmla="*/ 8335565 w 11269336"/>
              <a:gd name="connsiteY49" fmla="*/ 1061151 h 2323145"/>
              <a:gd name="connsiteX50" fmla="*/ 8325267 w 11269336"/>
              <a:gd name="connsiteY50" fmla="*/ 1055919 h 2323145"/>
              <a:gd name="connsiteX51" fmla="*/ 8293586 w 11269336"/>
              <a:gd name="connsiteY51" fmla="*/ 1076144 h 2323145"/>
              <a:gd name="connsiteX52" fmla="*/ 8242405 w 11269336"/>
              <a:gd name="connsiteY52" fmla="*/ 1095960 h 2323145"/>
              <a:gd name="connsiteX53" fmla="*/ 8197391 w 11269336"/>
              <a:gd name="connsiteY53" fmla="*/ 1107746 h 2323145"/>
              <a:gd name="connsiteX54" fmla="*/ 8081474 w 11269336"/>
              <a:gd name="connsiteY54" fmla="*/ 1130125 h 2323145"/>
              <a:gd name="connsiteX55" fmla="*/ 8053585 w 11269336"/>
              <a:gd name="connsiteY55" fmla="*/ 1129169 h 2323145"/>
              <a:gd name="connsiteX56" fmla="*/ 8038422 w 11269336"/>
              <a:gd name="connsiteY56" fmla="*/ 1119092 h 2323145"/>
              <a:gd name="connsiteX57" fmla="*/ 8029450 w 11269336"/>
              <a:gd name="connsiteY57" fmla="*/ 1125592 h 2323145"/>
              <a:gd name="connsiteX58" fmla="*/ 7959552 w 11269336"/>
              <a:gd name="connsiteY58" fmla="*/ 1140188 h 2323145"/>
              <a:gd name="connsiteX59" fmla="*/ 7914188 w 11269336"/>
              <a:gd name="connsiteY59" fmla="*/ 1150862 h 2323145"/>
              <a:gd name="connsiteX60" fmla="*/ 7914918 w 11269336"/>
              <a:gd name="connsiteY60" fmla="*/ 1168758 h 2323145"/>
              <a:gd name="connsiteX61" fmla="*/ 7875510 w 11269336"/>
              <a:gd name="connsiteY61" fmla="*/ 1183153 h 2323145"/>
              <a:gd name="connsiteX62" fmla="*/ 7829932 w 11269336"/>
              <a:gd name="connsiteY62" fmla="*/ 1180782 h 2323145"/>
              <a:gd name="connsiteX63" fmla="*/ 7779182 w 11269336"/>
              <a:gd name="connsiteY63" fmla="*/ 1192665 h 2323145"/>
              <a:gd name="connsiteX64" fmla="*/ 7748774 w 11269336"/>
              <a:gd name="connsiteY64" fmla="*/ 1199586 h 2323145"/>
              <a:gd name="connsiteX65" fmla="*/ 7671846 w 11269336"/>
              <a:gd name="connsiteY65" fmla="*/ 1231966 h 2323145"/>
              <a:gd name="connsiteX66" fmla="*/ 7554146 w 11269336"/>
              <a:gd name="connsiteY66" fmla="*/ 1319748 h 2323145"/>
              <a:gd name="connsiteX67" fmla="*/ 7515052 w 11269336"/>
              <a:gd name="connsiteY67" fmla="*/ 1336718 h 2323145"/>
              <a:gd name="connsiteX68" fmla="*/ 7507193 w 11269336"/>
              <a:gd name="connsiteY68" fmla="*/ 1334617 h 2323145"/>
              <a:gd name="connsiteX69" fmla="*/ 7461694 w 11269336"/>
              <a:gd name="connsiteY69" fmla="*/ 1375866 h 2323145"/>
              <a:gd name="connsiteX70" fmla="*/ 7377571 w 11269336"/>
              <a:gd name="connsiteY70" fmla="*/ 1400128 h 2323145"/>
              <a:gd name="connsiteX71" fmla="*/ 7311261 w 11269336"/>
              <a:gd name="connsiteY71" fmla="*/ 1412652 h 2323145"/>
              <a:gd name="connsiteX72" fmla="*/ 7275307 w 11269336"/>
              <a:gd name="connsiteY72" fmla="*/ 1422171 h 2323145"/>
              <a:gd name="connsiteX73" fmla="*/ 7247783 w 11269336"/>
              <a:gd name="connsiteY73" fmla="*/ 1426330 h 2323145"/>
              <a:gd name="connsiteX74" fmla="*/ 7185047 w 11269336"/>
              <a:gd name="connsiteY74" fmla="*/ 1451812 h 2323145"/>
              <a:gd name="connsiteX75" fmla="*/ 7084117 w 11269336"/>
              <a:gd name="connsiteY75" fmla="*/ 1500281 h 2323145"/>
              <a:gd name="connsiteX76" fmla="*/ 7062011 w 11269336"/>
              <a:gd name="connsiteY76" fmla="*/ 1509183 h 2323145"/>
              <a:gd name="connsiteX77" fmla="*/ 7040555 w 11269336"/>
              <a:gd name="connsiteY77" fmla="*/ 1511207 h 2323145"/>
              <a:gd name="connsiteX78" fmla="*/ 7033438 w 11269336"/>
              <a:gd name="connsiteY78" fmla="*/ 1506772 h 2323145"/>
              <a:gd name="connsiteX79" fmla="*/ 7020886 w 11269336"/>
              <a:gd name="connsiteY79" fmla="*/ 1510764 h 2323145"/>
              <a:gd name="connsiteX80" fmla="*/ 7017033 w 11269336"/>
              <a:gd name="connsiteY80" fmla="*/ 1510650 h 2323145"/>
              <a:gd name="connsiteX81" fmla="*/ 6995460 w 11269336"/>
              <a:gd name="connsiteY81" fmla="*/ 1511173 h 2323145"/>
              <a:gd name="connsiteX82" fmla="*/ 6962144 w 11269336"/>
              <a:gd name="connsiteY82" fmla="*/ 1541508 h 2323145"/>
              <a:gd name="connsiteX83" fmla="*/ 6910674 w 11269336"/>
              <a:gd name="connsiteY83" fmla="*/ 1554793 h 2323145"/>
              <a:gd name="connsiteX84" fmla="*/ 6732152 w 11269336"/>
              <a:gd name="connsiteY84" fmla="*/ 1642538 h 2323145"/>
              <a:gd name="connsiteX85" fmla="*/ 6694106 w 11269336"/>
              <a:gd name="connsiteY85" fmla="*/ 1632377 h 2323145"/>
              <a:gd name="connsiteX86" fmla="*/ 6617223 w 11269336"/>
              <a:gd name="connsiteY86" fmla="*/ 1659889 h 2323145"/>
              <a:gd name="connsiteX87" fmla="*/ 6521138 w 11269336"/>
              <a:gd name="connsiteY87" fmla="*/ 1744340 h 2323145"/>
              <a:gd name="connsiteX88" fmla="*/ 6380677 w 11269336"/>
              <a:gd name="connsiteY88" fmla="*/ 1796883 h 2323145"/>
              <a:gd name="connsiteX89" fmla="*/ 6374897 w 11269336"/>
              <a:gd name="connsiteY89" fmla="*/ 1809910 h 2323145"/>
              <a:gd name="connsiteX90" fmla="*/ 6364545 w 11269336"/>
              <a:gd name="connsiteY90" fmla="*/ 1820090 h 2323145"/>
              <a:gd name="connsiteX91" fmla="*/ 6362126 w 11269336"/>
              <a:gd name="connsiteY91" fmla="*/ 1819991 h 2323145"/>
              <a:gd name="connsiteX92" fmla="*/ 6346673 w 11269336"/>
              <a:gd name="connsiteY92" fmla="*/ 1827824 h 2323145"/>
              <a:gd name="connsiteX93" fmla="*/ 6345588 w 11269336"/>
              <a:gd name="connsiteY93" fmla="*/ 1832232 h 2323145"/>
              <a:gd name="connsiteX94" fmla="*/ 6335708 w 11269336"/>
              <a:gd name="connsiteY94" fmla="*/ 1838451 h 2323145"/>
              <a:gd name="connsiteX95" fmla="*/ 6318182 w 11269336"/>
              <a:gd name="connsiteY95" fmla="*/ 1852975 h 2323145"/>
              <a:gd name="connsiteX96" fmla="*/ 6313084 w 11269336"/>
              <a:gd name="connsiteY96" fmla="*/ 1853561 h 2323145"/>
              <a:gd name="connsiteX97" fmla="*/ 6283816 w 11269336"/>
              <a:gd name="connsiteY97" fmla="*/ 1872148 h 2323145"/>
              <a:gd name="connsiteX98" fmla="*/ 6282550 w 11269336"/>
              <a:gd name="connsiteY98" fmla="*/ 1871392 h 2323145"/>
              <a:gd name="connsiteX99" fmla="*/ 6270527 w 11269336"/>
              <a:gd name="connsiteY99" fmla="*/ 1872208 h 2323145"/>
              <a:gd name="connsiteX100" fmla="*/ 6249518 w 11269336"/>
              <a:gd name="connsiteY100" fmla="*/ 1876079 h 2323145"/>
              <a:gd name="connsiteX101" fmla="*/ 6190386 w 11269336"/>
              <a:gd name="connsiteY101" fmla="*/ 1872478 h 2323145"/>
              <a:gd name="connsiteX102" fmla="*/ 6159777 w 11269336"/>
              <a:gd name="connsiteY102" fmla="*/ 1891745 h 2323145"/>
              <a:gd name="connsiteX103" fmla="*/ 6153131 w 11269336"/>
              <a:gd name="connsiteY103" fmla="*/ 1895079 h 2323145"/>
              <a:gd name="connsiteX104" fmla="*/ 6152798 w 11269336"/>
              <a:gd name="connsiteY104" fmla="*/ 1894920 h 2323145"/>
              <a:gd name="connsiteX105" fmla="*/ 6145388 w 11269336"/>
              <a:gd name="connsiteY105" fmla="*/ 1897990 h 2323145"/>
              <a:gd name="connsiteX106" fmla="*/ 6141014 w 11269336"/>
              <a:gd name="connsiteY106" fmla="*/ 1901155 h 2323145"/>
              <a:gd name="connsiteX107" fmla="*/ 6128122 w 11269336"/>
              <a:gd name="connsiteY107" fmla="*/ 1907623 h 2323145"/>
              <a:gd name="connsiteX108" fmla="*/ 6122351 w 11269336"/>
              <a:gd name="connsiteY108" fmla="*/ 1908359 h 2323145"/>
              <a:gd name="connsiteX109" fmla="*/ 6064750 w 11269336"/>
              <a:gd name="connsiteY109" fmla="*/ 1896394 h 2323145"/>
              <a:gd name="connsiteX110" fmla="*/ 5964230 w 11269336"/>
              <a:gd name="connsiteY110" fmla="*/ 1910038 h 2323145"/>
              <a:gd name="connsiteX111" fmla="*/ 5865399 w 11269336"/>
              <a:gd name="connsiteY111" fmla="*/ 1926966 h 2323145"/>
              <a:gd name="connsiteX112" fmla="*/ 5829951 w 11269336"/>
              <a:gd name="connsiteY112" fmla="*/ 1934755 h 2323145"/>
              <a:gd name="connsiteX113" fmla="*/ 5765285 w 11269336"/>
              <a:gd name="connsiteY113" fmla="*/ 1941322 h 2323145"/>
              <a:gd name="connsiteX114" fmla="*/ 5734750 w 11269336"/>
              <a:gd name="connsiteY114" fmla="*/ 1939793 h 2323145"/>
              <a:gd name="connsiteX115" fmla="*/ 5733569 w 11269336"/>
              <a:gd name="connsiteY115" fmla="*/ 1940505 h 2323145"/>
              <a:gd name="connsiteX116" fmla="*/ 5730329 w 11269336"/>
              <a:gd name="connsiteY116" fmla="*/ 1937845 h 2323145"/>
              <a:gd name="connsiteX117" fmla="*/ 5724661 w 11269336"/>
              <a:gd name="connsiteY117" fmla="*/ 1937455 h 2323145"/>
              <a:gd name="connsiteX118" fmla="*/ 5710186 w 11269336"/>
              <a:gd name="connsiteY118" fmla="*/ 1941370 h 2323145"/>
              <a:gd name="connsiteX119" fmla="*/ 5704910 w 11269336"/>
              <a:gd name="connsiteY119" fmla="*/ 1943663 h 2323145"/>
              <a:gd name="connsiteX120" fmla="*/ 5696836 w 11269336"/>
              <a:gd name="connsiteY120" fmla="*/ 1945271 h 2323145"/>
              <a:gd name="connsiteX121" fmla="*/ 5696583 w 11269336"/>
              <a:gd name="connsiteY121" fmla="*/ 1945050 h 2323145"/>
              <a:gd name="connsiteX122" fmla="*/ 5689123 w 11269336"/>
              <a:gd name="connsiteY122" fmla="*/ 1947067 h 2323145"/>
              <a:gd name="connsiteX123" fmla="*/ 5653291 w 11269336"/>
              <a:gd name="connsiteY123" fmla="*/ 1960245 h 2323145"/>
              <a:gd name="connsiteX124" fmla="*/ 5599385 w 11269336"/>
              <a:gd name="connsiteY124" fmla="*/ 1945198 h 2323145"/>
              <a:gd name="connsiteX125" fmla="*/ 5578300 w 11269336"/>
              <a:gd name="connsiteY125" fmla="*/ 1944963 h 2323145"/>
              <a:gd name="connsiteX126" fmla="*/ 5566758 w 11269336"/>
              <a:gd name="connsiteY126" fmla="*/ 1943441 h 2323145"/>
              <a:gd name="connsiteX127" fmla="*/ 5565857 w 11269336"/>
              <a:gd name="connsiteY127" fmla="*/ 1942445 h 2323145"/>
              <a:gd name="connsiteX128" fmla="*/ 5531534 w 11269336"/>
              <a:gd name="connsiteY128" fmla="*/ 1955208 h 2323145"/>
              <a:gd name="connsiteX129" fmla="*/ 5526552 w 11269336"/>
              <a:gd name="connsiteY129" fmla="*/ 1954799 h 2323145"/>
              <a:gd name="connsiteX130" fmla="*/ 5504723 w 11269336"/>
              <a:gd name="connsiteY130" fmla="*/ 1965811 h 2323145"/>
              <a:gd name="connsiteX131" fmla="*/ 5493156 w 11269336"/>
              <a:gd name="connsiteY131" fmla="*/ 1970063 h 2323145"/>
              <a:gd name="connsiteX132" fmla="*/ 5490486 w 11269336"/>
              <a:gd name="connsiteY132" fmla="*/ 1974227 h 2323145"/>
              <a:gd name="connsiteX133" fmla="*/ 5473107 w 11269336"/>
              <a:gd name="connsiteY133" fmla="*/ 1979001 h 2323145"/>
              <a:gd name="connsiteX134" fmla="*/ 5470885 w 11269336"/>
              <a:gd name="connsiteY134" fmla="*/ 1978432 h 2323145"/>
              <a:gd name="connsiteX135" fmla="*/ 5457393 w 11269336"/>
              <a:gd name="connsiteY135" fmla="*/ 1986525 h 2323145"/>
              <a:gd name="connsiteX136" fmla="*/ 5447102 w 11269336"/>
              <a:gd name="connsiteY136" fmla="*/ 1998329 h 2323145"/>
              <a:gd name="connsiteX137" fmla="*/ 5159151 w 11269336"/>
              <a:gd name="connsiteY137" fmla="*/ 2029640 h 2323145"/>
              <a:gd name="connsiteX138" fmla="*/ 5041688 w 11269336"/>
              <a:gd name="connsiteY138" fmla="*/ 2022334 h 2323145"/>
              <a:gd name="connsiteX139" fmla="*/ 4860988 w 11269336"/>
              <a:gd name="connsiteY139" fmla="*/ 2135698 h 2323145"/>
              <a:gd name="connsiteX140" fmla="*/ 4807902 w 11269336"/>
              <a:gd name="connsiteY140" fmla="*/ 2138894 h 2323145"/>
              <a:gd name="connsiteX141" fmla="*/ 4765388 w 11269336"/>
              <a:gd name="connsiteY141" fmla="*/ 2162525 h 2323145"/>
              <a:gd name="connsiteX142" fmla="*/ 4745033 w 11269336"/>
              <a:gd name="connsiteY142" fmla="*/ 2158859 h 2323145"/>
              <a:gd name="connsiteX143" fmla="*/ 4741475 w 11269336"/>
              <a:gd name="connsiteY143" fmla="*/ 2157998 h 2323145"/>
              <a:gd name="connsiteX144" fmla="*/ 4728247 w 11269336"/>
              <a:gd name="connsiteY144" fmla="*/ 2159526 h 2323145"/>
              <a:gd name="connsiteX145" fmla="*/ 4723263 w 11269336"/>
              <a:gd name="connsiteY145" fmla="*/ 2153742 h 2323145"/>
              <a:gd name="connsiteX146" fmla="*/ 4702453 w 11269336"/>
              <a:gd name="connsiteY146" fmla="*/ 2151586 h 2323145"/>
              <a:gd name="connsiteX147" fmla="*/ 4678455 w 11269336"/>
              <a:gd name="connsiteY147" fmla="*/ 2156131 h 2323145"/>
              <a:gd name="connsiteX148" fmla="*/ 4593061 w 11269336"/>
              <a:gd name="connsiteY148" fmla="*/ 2171597 h 2323145"/>
              <a:gd name="connsiteX149" fmla="*/ 4579902 w 11269336"/>
              <a:gd name="connsiteY149" fmla="*/ 2177927 h 2323145"/>
              <a:gd name="connsiteX150" fmla="*/ 4533444 w 11269336"/>
              <a:gd name="connsiteY150" fmla="*/ 2181200 h 2323145"/>
              <a:gd name="connsiteX151" fmla="*/ 4492832 w 11269336"/>
              <a:gd name="connsiteY151" fmla="*/ 2188033 h 2323145"/>
              <a:gd name="connsiteX152" fmla="*/ 4467257 w 11269336"/>
              <a:gd name="connsiteY152" fmla="*/ 2196121 h 2323145"/>
              <a:gd name="connsiteX153" fmla="*/ 4459937 w 11269336"/>
              <a:gd name="connsiteY153" fmla="*/ 2195182 h 2323145"/>
              <a:gd name="connsiteX154" fmla="*/ 4433312 w 11269336"/>
              <a:gd name="connsiteY154" fmla="*/ 2199004 h 2323145"/>
              <a:gd name="connsiteX155" fmla="*/ 4420601 w 11269336"/>
              <a:gd name="connsiteY155" fmla="*/ 2205158 h 2323145"/>
              <a:gd name="connsiteX156" fmla="*/ 4405765 w 11269336"/>
              <a:gd name="connsiteY156" fmla="*/ 2199902 h 2323145"/>
              <a:gd name="connsiteX157" fmla="*/ 4401354 w 11269336"/>
              <a:gd name="connsiteY157" fmla="*/ 2194745 h 2323145"/>
              <a:gd name="connsiteX158" fmla="*/ 4383151 w 11269336"/>
              <a:gd name="connsiteY158" fmla="*/ 2201140 h 2323145"/>
              <a:gd name="connsiteX159" fmla="*/ 4366646 w 11269336"/>
              <a:gd name="connsiteY159" fmla="*/ 2198564 h 2323145"/>
              <a:gd name="connsiteX160" fmla="*/ 4354009 w 11269336"/>
              <a:gd name="connsiteY160" fmla="*/ 2204984 h 2323145"/>
              <a:gd name="connsiteX161" fmla="*/ 4348284 w 11269336"/>
              <a:gd name="connsiteY161" fmla="*/ 2205270 h 2323145"/>
              <a:gd name="connsiteX162" fmla="*/ 4333906 w 11269336"/>
              <a:gd name="connsiteY162" fmla="*/ 2205251 h 2323145"/>
              <a:gd name="connsiteX163" fmla="*/ 4308819 w 11269336"/>
              <a:gd name="connsiteY163" fmla="*/ 2203822 h 2323145"/>
              <a:gd name="connsiteX164" fmla="*/ 4301210 w 11269336"/>
              <a:gd name="connsiteY164" fmla="*/ 2204456 h 2323145"/>
              <a:gd name="connsiteX165" fmla="*/ 4283095 w 11269336"/>
              <a:gd name="connsiteY165" fmla="*/ 2198177 h 2323145"/>
              <a:gd name="connsiteX166" fmla="*/ 4250119 w 11269336"/>
              <a:gd name="connsiteY166" fmla="*/ 2196342 h 2323145"/>
              <a:gd name="connsiteX167" fmla="*/ 4189203 w 11269336"/>
              <a:gd name="connsiteY167" fmla="*/ 2178994 h 2323145"/>
              <a:gd name="connsiteX168" fmla="*/ 4154035 w 11269336"/>
              <a:gd name="connsiteY168" fmla="*/ 2171950 h 2323145"/>
              <a:gd name="connsiteX169" fmla="*/ 4129569 w 11269336"/>
              <a:gd name="connsiteY169" fmla="*/ 2163850 h 2323145"/>
              <a:gd name="connsiteX170" fmla="*/ 4061250 w 11269336"/>
              <a:gd name="connsiteY170" fmla="*/ 2159236 h 2323145"/>
              <a:gd name="connsiteX171" fmla="*/ 3945480 w 11269336"/>
              <a:gd name="connsiteY171" fmla="*/ 2158279 h 2323145"/>
              <a:gd name="connsiteX172" fmla="*/ 3921468 w 11269336"/>
              <a:gd name="connsiteY172" fmla="*/ 2156588 h 2323145"/>
              <a:gd name="connsiteX173" fmla="*/ 3903348 w 11269336"/>
              <a:gd name="connsiteY173" fmla="*/ 2149220 h 2323145"/>
              <a:gd name="connsiteX174" fmla="*/ 3901342 w 11269336"/>
              <a:gd name="connsiteY174" fmla="*/ 2142355 h 2323145"/>
              <a:gd name="connsiteX175" fmla="*/ 3888539 w 11269336"/>
              <a:gd name="connsiteY175" fmla="*/ 2140476 h 2323145"/>
              <a:gd name="connsiteX176" fmla="*/ 3885662 w 11269336"/>
              <a:gd name="connsiteY176" fmla="*/ 2138740 h 2323145"/>
              <a:gd name="connsiteX177" fmla="*/ 3868627 w 11269336"/>
              <a:gd name="connsiteY177" fmla="*/ 2130023 h 2323145"/>
              <a:gd name="connsiteX178" fmla="*/ 3819177 w 11269336"/>
              <a:gd name="connsiteY178" fmla="*/ 2142111 h 2323145"/>
              <a:gd name="connsiteX179" fmla="*/ 3769100 w 11269336"/>
              <a:gd name="connsiteY179" fmla="*/ 2131731 h 2323145"/>
              <a:gd name="connsiteX180" fmla="*/ 3562752 w 11269336"/>
              <a:gd name="connsiteY180" fmla="*/ 2131785 h 2323145"/>
              <a:gd name="connsiteX181" fmla="*/ 3541402 w 11269336"/>
              <a:gd name="connsiteY181" fmla="*/ 2106821 h 2323145"/>
              <a:gd name="connsiteX182" fmla="*/ 3365341 w 11269336"/>
              <a:gd name="connsiteY182" fmla="*/ 2077638 h 2323145"/>
              <a:gd name="connsiteX183" fmla="*/ 3170922 w 11269336"/>
              <a:gd name="connsiteY183" fmla="*/ 2115957 h 2323145"/>
              <a:gd name="connsiteX184" fmla="*/ 3156256 w 11269336"/>
              <a:gd name="connsiteY184" fmla="*/ 2124773 h 2323145"/>
              <a:gd name="connsiteX185" fmla="*/ 3140298 w 11269336"/>
              <a:gd name="connsiteY185" fmla="*/ 2129182 h 2323145"/>
              <a:gd name="connsiteX186" fmla="*/ 3138514 w 11269336"/>
              <a:gd name="connsiteY186" fmla="*/ 2128069 h 2323145"/>
              <a:gd name="connsiteX187" fmla="*/ 3120467 w 11269336"/>
              <a:gd name="connsiteY187" fmla="*/ 2128281 h 2323145"/>
              <a:gd name="connsiteX188" fmla="*/ 3116175 w 11269336"/>
              <a:gd name="connsiteY188" fmla="*/ 2131633 h 2323145"/>
              <a:gd name="connsiteX189" fmla="*/ 3103685 w 11269336"/>
              <a:gd name="connsiteY189" fmla="*/ 2132814 h 2323145"/>
              <a:gd name="connsiteX190" fmla="*/ 3078794 w 11269336"/>
              <a:gd name="connsiteY190" fmla="*/ 2137935 h 2323145"/>
              <a:gd name="connsiteX191" fmla="*/ 3074407 w 11269336"/>
              <a:gd name="connsiteY191" fmla="*/ 2136274 h 2323145"/>
              <a:gd name="connsiteX192" fmla="*/ 3037285 w 11269336"/>
              <a:gd name="connsiteY192" fmla="*/ 2139919 h 2323145"/>
              <a:gd name="connsiteX193" fmla="*/ 3036901 w 11269336"/>
              <a:gd name="connsiteY193" fmla="*/ 2138726 h 2323145"/>
              <a:gd name="connsiteX194" fmla="*/ 3026996 w 11269336"/>
              <a:gd name="connsiteY194" fmla="*/ 2134322 h 2323145"/>
              <a:gd name="connsiteX195" fmla="*/ 3007772 w 11269336"/>
              <a:gd name="connsiteY195" fmla="*/ 2128742 h 2323145"/>
              <a:gd name="connsiteX196" fmla="*/ 2965030 w 11269336"/>
              <a:gd name="connsiteY196" fmla="*/ 2100494 h 2323145"/>
              <a:gd name="connsiteX197" fmla="*/ 2926342 w 11269336"/>
              <a:gd name="connsiteY197" fmla="*/ 2104155 h 2323145"/>
              <a:gd name="connsiteX198" fmla="*/ 2918608 w 11269336"/>
              <a:gd name="connsiteY198" fmla="*/ 2104215 h 2323145"/>
              <a:gd name="connsiteX199" fmla="*/ 2918475 w 11269336"/>
              <a:gd name="connsiteY199" fmla="*/ 2103937 h 2323145"/>
              <a:gd name="connsiteX200" fmla="*/ 2910360 w 11269336"/>
              <a:gd name="connsiteY200" fmla="*/ 2103444 h 2323145"/>
              <a:gd name="connsiteX201" fmla="*/ 2904507 w 11269336"/>
              <a:gd name="connsiteY201" fmla="*/ 2104326 h 2323145"/>
              <a:gd name="connsiteX202" fmla="*/ 2889503 w 11269336"/>
              <a:gd name="connsiteY202" fmla="*/ 2104443 h 2323145"/>
              <a:gd name="connsiteX203" fmla="*/ 2884480 w 11269336"/>
              <a:gd name="connsiteY203" fmla="*/ 2102626 h 2323145"/>
              <a:gd name="connsiteX204" fmla="*/ 2882689 w 11269336"/>
              <a:gd name="connsiteY204" fmla="*/ 2099228 h 2323145"/>
              <a:gd name="connsiteX205" fmla="*/ 2881291 w 11269336"/>
              <a:gd name="connsiteY205" fmla="*/ 2099618 h 2323145"/>
              <a:gd name="connsiteX206" fmla="*/ 2853979 w 11269336"/>
              <a:gd name="connsiteY206" fmla="*/ 2090388 h 2323145"/>
              <a:gd name="connsiteX207" fmla="*/ 2791790 w 11269336"/>
              <a:gd name="connsiteY207" fmla="*/ 2080332 h 2323145"/>
              <a:gd name="connsiteX208" fmla="*/ 2755844 w 11269336"/>
              <a:gd name="connsiteY208" fmla="*/ 2078874 h 2323145"/>
              <a:gd name="connsiteX209" fmla="*/ 2657742 w 11269336"/>
              <a:gd name="connsiteY209" fmla="*/ 2070179 h 2323145"/>
              <a:gd name="connsiteX210" fmla="*/ 2559549 w 11269336"/>
              <a:gd name="connsiteY210" fmla="*/ 2057873 h 2323145"/>
              <a:gd name="connsiteX211" fmla="*/ 2512054 w 11269336"/>
              <a:gd name="connsiteY211" fmla="*/ 2031671 h 2323145"/>
              <a:gd name="connsiteX212" fmla="*/ 2506437 w 11269336"/>
              <a:gd name="connsiteY212" fmla="*/ 2030918 h 2323145"/>
              <a:gd name="connsiteX213" fmla="*/ 2491752 w 11269336"/>
              <a:gd name="connsiteY213" fmla="*/ 2033906 h 2323145"/>
              <a:gd name="connsiteX214" fmla="*/ 2486338 w 11269336"/>
              <a:gd name="connsiteY214" fmla="*/ 2035862 h 2323145"/>
              <a:gd name="connsiteX215" fmla="*/ 2478186 w 11269336"/>
              <a:gd name="connsiteY215" fmla="*/ 2036953 h 2323145"/>
              <a:gd name="connsiteX216" fmla="*/ 2477950 w 11269336"/>
              <a:gd name="connsiteY216" fmla="*/ 2036715 h 2323145"/>
              <a:gd name="connsiteX217" fmla="*/ 2470381 w 11269336"/>
              <a:gd name="connsiteY217" fmla="*/ 2038256 h 2323145"/>
              <a:gd name="connsiteX218" fmla="*/ 2433781 w 11269336"/>
              <a:gd name="connsiteY218" fmla="*/ 2049140 h 2323145"/>
              <a:gd name="connsiteX219" fmla="*/ 2381172 w 11269336"/>
              <a:gd name="connsiteY219" fmla="*/ 2030645 h 2323145"/>
              <a:gd name="connsiteX220" fmla="*/ 2360198 w 11269336"/>
              <a:gd name="connsiteY220" fmla="*/ 2029059 h 2323145"/>
              <a:gd name="connsiteX221" fmla="*/ 2348815 w 11269336"/>
              <a:gd name="connsiteY221" fmla="*/ 2026798 h 2323145"/>
              <a:gd name="connsiteX222" fmla="*/ 2347988 w 11269336"/>
              <a:gd name="connsiteY222" fmla="*/ 2025745 h 2323145"/>
              <a:gd name="connsiteX223" fmla="*/ 2312920 w 11269336"/>
              <a:gd name="connsiteY223" fmla="*/ 2036311 h 2323145"/>
              <a:gd name="connsiteX224" fmla="*/ 2307986 w 11269336"/>
              <a:gd name="connsiteY224" fmla="*/ 2035583 h 2323145"/>
              <a:gd name="connsiteX225" fmla="*/ 2285481 w 11269336"/>
              <a:gd name="connsiteY225" fmla="*/ 2045197 h 2323145"/>
              <a:gd name="connsiteX226" fmla="*/ 2273666 w 11269336"/>
              <a:gd name="connsiteY226" fmla="*/ 2048710 h 2323145"/>
              <a:gd name="connsiteX227" fmla="*/ 2270719 w 11269336"/>
              <a:gd name="connsiteY227" fmla="*/ 2052702 h 2323145"/>
              <a:gd name="connsiteX228" fmla="*/ 2253080 w 11269336"/>
              <a:gd name="connsiteY228" fmla="*/ 2056363 h 2323145"/>
              <a:gd name="connsiteX229" fmla="*/ 2250906 w 11269336"/>
              <a:gd name="connsiteY229" fmla="*/ 2055654 h 2323145"/>
              <a:gd name="connsiteX230" fmla="*/ 2236905 w 11269336"/>
              <a:gd name="connsiteY230" fmla="*/ 2062882 h 2323145"/>
              <a:gd name="connsiteX231" fmla="*/ 2225830 w 11269336"/>
              <a:gd name="connsiteY231" fmla="*/ 2074027 h 2323145"/>
              <a:gd name="connsiteX232" fmla="*/ 2073776 w 11269336"/>
              <a:gd name="connsiteY232" fmla="*/ 2089244 h 2323145"/>
              <a:gd name="connsiteX233" fmla="*/ 1948256 w 11269336"/>
              <a:gd name="connsiteY233" fmla="*/ 2146616 h 2323145"/>
              <a:gd name="connsiteX234" fmla="*/ 1865582 w 11269336"/>
              <a:gd name="connsiteY234" fmla="*/ 2153738 h 2323145"/>
              <a:gd name="connsiteX235" fmla="*/ 1835210 w 11269336"/>
              <a:gd name="connsiteY235" fmla="*/ 2134244 h 2323145"/>
              <a:gd name="connsiteX236" fmla="*/ 1632661 w 11269336"/>
              <a:gd name="connsiteY236" fmla="*/ 2173882 h 2323145"/>
              <a:gd name="connsiteX237" fmla="*/ 1579590 w 11269336"/>
              <a:gd name="connsiteY237" fmla="*/ 2173680 h 2323145"/>
              <a:gd name="connsiteX238" fmla="*/ 1535601 w 11269336"/>
              <a:gd name="connsiteY238" fmla="*/ 2194590 h 2323145"/>
              <a:gd name="connsiteX239" fmla="*/ 1515594 w 11269336"/>
              <a:gd name="connsiteY239" fmla="*/ 2189622 h 2323145"/>
              <a:gd name="connsiteX240" fmla="*/ 1512113 w 11269336"/>
              <a:gd name="connsiteY240" fmla="*/ 2188534 h 2323145"/>
              <a:gd name="connsiteX241" fmla="*/ 1498838 w 11269336"/>
              <a:gd name="connsiteY241" fmla="*/ 2189213 h 2323145"/>
              <a:gd name="connsiteX242" fmla="*/ 1494279 w 11269336"/>
              <a:gd name="connsiteY242" fmla="*/ 2183112 h 2323145"/>
              <a:gd name="connsiteX243" fmla="*/ 1473714 w 11269336"/>
              <a:gd name="connsiteY243" fmla="*/ 2179625 h 2323145"/>
              <a:gd name="connsiteX244" fmla="*/ 1449503 w 11269336"/>
              <a:gd name="connsiteY244" fmla="*/ 2182633 h 2323145"/>
              <a:gd name="connsiteX245" fmla="*/ 1266687 w 11269336"/>
              <a:gd name="connsiteY245" fmla="*/ 2212688 h 2323145"/>
              <a:gd name="connsiteX246" fmla="*/ 1239614 w 11269336"/>
              <a:gd name="connsiteY246" fmla="*/ 2209727 h 2323145"/>
              <a:gd name="connsiteX247" fmla="*/ 1202436 w 11269336"/>
              <a:gd name="connsiteY247" fmla="*/ 2209817 h 2323145"/>
              <a:gd name="connsiteX248" fmla="*/ 1136097 w 11269336"/>
              <a:gd name="connsiteY248" fmla="*/ 2205112 h 2323145"/>
              <a:gd name="connsiteX249" fmla="*/ 988232 w 11269336"/>
              <a:gd name="connsiteY249" fmla="*/ 2235635 h 2323145"/>
              <a:gd name="connsiteX250" fmla="*/ 981959 w 11269336"/>
              <a:gd name="connsiteY250" fmla="*/ 2231607 h 2323145"/>
              <a:gd name="connsiteX251" fmla="*/ 938600 w 11269336"/>
              <a:gd name="connsiteY251" fmla="*/ 2238113 h 2323145"/>
              <a:gd name="connsiteX252" fmla="*/ 791788 w 11269336"/>
              <a:gd name="connsiteY252" fmla="*/ 2293224 h 2323145"/>
              <a:gd name="connsiteX253" fmla="*/ 706914 w 11269336"/>
              <a:gd name="connsiteY253" fmla="*/ 2305046 h 2323145"/>
              <a:gd name="connsiteX254" fmla="*/ 675971 w 11269336"/>
              <a:gd name="connsiteY254" fmla="*/ 2304030 h 2323145"/>
              <a:gd name="connsiteX255" fmla="*/ 624180 w 11269336"/>
              <a:gd name="connsiteY255" fmla="*/ 2302650 h 2323145"/>
              <a:gd name="connsiteX256" fmla="*/ 583453 w 11269336"/>
              <a:gd name="connsiteY256" fmla="*/ 2288788 h 2323145"/>
              <a:gd name="connsiteX257" fmla="*/ 540946 w 11269336"/>
              <a:gd name="connsiteY257" fmla="*/ 2292721 h 2323145"/>
              <a:gd name="connsiteX258" fmla="*/ 533680 w 11269336"/>
              <a:gd name="connsiteY258" fmla="*/ 2310233 h 2323145"/>
              <a:gd name="connsiteX259" fmla="*/ 487366 w 11269336"/>
              <a:gd name="connsiteY259" fmla="*/ 2309053 h 2323145"/>
              <a:gd name="connsiteX260" fmla="*/ 416820 w 11269336"/>
              <a:gd name="connsiteY260" fmla="*/ 2305443 h 2323145"/>
              <a:gd name="connsiteX261" fmla="*/ 376805 w 11269336"/>
              <a:gd name="connsiteY261" fmla="*/ 2307647 h 2323145"/>
              <a:gd name="connsiteX262" fmla="*/ 266777 w 11269336"/>
              <a:gd name="connsiteY262" fmla="*/ 2309012 h 2323145"/>
              <a:gd name="connsiteX263" fmla="*/ 156013 w 11269336"/>
              <a:gd name="connsiteY263" fmla="*/ 2306832 h 2323145"/>
              <a:gd name="connsiteX264" fmla="*/ 87258 w 11269336"/>
              <a:gd name="connsiteY264" fmla="*/ 2285511 h 2323145"/>
              <a:gd name="connsiteX265" fmla="*/ 23798 w 11269336"/>
              <a:gd name="connsiteY265" fmla="*/ 2281822 h 2323145"/>
              <a:gd name="connsiteX266" fmla="*/ 0 w 11269336"/>
              <a:gd name="connsiteY266" fmla="*/ 2285369 h 2323145"/>
              <a:gd name="connsiteX267" fmla="*/ 0 w 11269336"/>
              <a:gd name="connsiteY26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795998 w 11269336"/>
              <a:gd name="connsiteY29" fmla="*/ 863337 h 2323145"/>
              <a:gd name="connsiteX30" fmla="*/ 8776970 w 11269336"/>
              <a:gd name="connsiteY30" fmla="*/ 885177 h 2323145"/>
              <a:gd name="connsiteX31" fmla="*/ 8755719 w 11269336"/>
              <a:gd name="connsiteY31" fmla="*/ 889754 h 2323145"/>
              <a:gd name="connsiteX32" fmla="*/ 8743257 w 11269336"/>
              <a:gd name="connsiteY32" fmla="*/ 904723 h 2323145"/>
              <a:gd name="connsiteX33" fmla="*/ 8721366 w 11269336"/>
              <a:gd name="connsiteY33" fmla="*/ 904711 h 2323145"/>
              <a:gd name="connsiteX34" fmla="*/ 8678353 w 11269336"/>
              <a:gd name="connsiteY34" fmla="*/ 926318 h 2323145"/>
              <a:gd name="connsiteX35" fmla="*/ 8636849 w 11269336"/>
              <a:gd name="connsiteY35" fmla="*/ 937900 h 2323145"/>
              <a:gd name="connsiteX36" fmla="*/ 8620213 w 11269336"/>
              <a:gd name="connsiteY36" fmla="*/ 943068 h 2323145"/>
              <a:gd name="connsiteX37" fmla="*/ 8612581 w 11269336"/>
              <a:gd name="connsiteY37" fmla="*/ 952695 h 2323145"/>
              <a:gd name="connsiteX38" fmla="*/ 8589038 w 11269336"/>
              <a:gd name="connsiteY38" fmla="*/ 963892 h 2323145"/>
              <a:gd name="connsiteX39" fmla="*/ 8579950 w 11269336"/>
              <a:gd name="connsiteY39" fmla="*/ 960899 h 2323145"/>
              <a:gd name="connsiteX40" fmla="*/ 8579319 w 11269336"/>
              <a:gd name="connsiteY40" fmla="*/ 965630 h 2323145"/>
              <a:gd name="connsiteX41" fmla="*/ 8547429 w 11269336"/>
              <a:gd name="connsiteY41" fmla="*/ 984506 h 2323145"/>
              <a:gd name="connsiteX42" fmla="*/ 8478704 w 11269336"/>
              <a:gd name="connsiteY42" fmla="*/ 1025490 h 2323145"/>
              <a:gd name="connsiteX43" fmla="*/ 8461421 w 11269336"/>
              <a:gd name="connsiteY43" fmla="*/ 1035512 h 2323145"/>
              <a:gd name="connsiteX44" fmla="*/ 8445003 w 11269336"/>
              <a:gd name="connsiteY44" fmla="*/ 1036851 h 2323145"/>
              <a:gd name="connsiteX45" fmla="*/ 8357350 w 11269336"/>
              <a:gd name="connsiteY45" fmla="*/ 1060213 h 2323145"/>
              <a:gd name="connsiteX46" fmla="*/ 8335565 w 11269336"/>
              <a:gd name="connsiteY46" fmla="*/ 1061151 h 2323145"/>
              <a:gd name="connsiteX47" fmla="*/ 8325267 w 11269336"/>
              <a:gd name="connsiteY47" fmla="*/ 1055919 h 2323145"/>
              <a:gd name="connsiteX48" fmla="*/ 8293586 w 11269336"/>
              <a:gd name="connsiteY48" fmla="*/ 1076144 h 2323145"/>
              <a:gd name="connsiteX49" fmla="*/ 8242405 w 11269336"/>
              <a:gd name="connsiteY49" fmla="*/ 1095960 h 2323145"/>
              <a:gd name="connsiteX50" fmla="*/ 8197391 w 11269336"/>
              <a:gd name="connsiteY50" fmla="*/ 1107746 h 2323145"/>
              <a:gd name="connsiteX51" fmla="*/ 8081474 w 11269336"/>
              <a:gd name="connsiteY51" fmla="*/ 1130125 h 2323145"/>
              <a:gd name="connsiteX52" fmla="*/ 8053585 w 11269336"/>
              <a:gd name="connsiteY52" fmla="*/ 1129169 h 2323145"/>
              <a:gd name="connsiteX53" fmla="*/ 8038422 w 11269336"/>
              <a:gd name="connsiteY53" fmla="*/ 1119092 h 2323145"/>
              <a:gd name="connsiteX54" fmla="*/ 8029450 w 11269336"/>
              <a:gd name="connsiteY54" fmla="*/ 1125592 h 2323145"/>
              <a:gd name="connsiteX55" fmla="*/ 7959552 w 11269336"/>
              <a:gd name="connsiteY55" fmla="*/ 1140188 h 2323145"/>
              <a:gd name="connsiteX56" fmla="*/ 7914188 w 11269336"/>
              <a:gd name="connsiteY56" fmla="*/ 1150862 h 2323145"/>
              <a:gd name="connsiteX57" fmla="*/ 7914918 w 11269336"/>
              <a:gd name="connsiteY57" fmla="*/ 1168758 h 2323145"/>
              <a:gd name="connsiteX58" fmla="*/ 7875510 w 11269336"/>
              <a:gd name="connsiteY58" fmla="*/ 1183153 h 2323145"/>
              <a:gd name="connsiteX59" fmla="*/ 7829932 w 11269336"/>
              <a:gd name="connsiteY59" fmla="*/ 1180782 h 2323145"/>
              <a:gd name="connsiteX60" fmla="*/ 7779182 w 11269336"/>
              <a:gd name="connsiteY60" fmla="*/ 1192665 h 2323145"/>
              <a:gd name="connsiteX61" fmla="*/ 7748774 w 11269336"/>
              <a:gd name="connsiteY61" fmla="*/ 1199586 h 2323145"/>
              <a:gd name="connsiteX62" fmla="*/ 7671846 w 11269336"/>
              <a:gd name="connsiteY62" fmla="*/ 1231966 h 2323145"/>
              <a:gd name="connsiteX63" fmla="*/ 7554146 w 11269336"/>
              <a:gd name="connsiteY63" fmla="*/ 1319748 h 2323145"/>
              <a:gd name="connsiteX64" fmla="*/ 7515052 w 11269336"/>
              <a:gd name="connsiteY64" fmla="*/ 1336718 h 2323145"/>
              <a:gd name="connsiteX65" fmla="*/ 7507193 w 11269336"/>
              <a:gd name="connsiteY65" fmla="*/ 1334617 h 2323145"/>
              <a:gd name="connsiteX66" fmla="*/ 7461694 w 11269336"/>
              <a:gd name="connsiteY66" fmla="*/ 1375866 h 2323145"/>
              <a:gd name="connsiteX67" fmla="*/ 7377571 w 11269336"/>
              <a:gd name="connsiteY67" fmla="*/ 1400128 h 2323145"/>
              <a:gd name="connsiteX68" fmla="*/ 7311261 w 11269336"/>
              <a:gd name="connsiteY68" fmla="*/ 1412652 h 2323145"/>
              <a:gd name="connsiteX69" fmla="*/ 7275307 w 11269336"/>
              <a:gd name="connsiteY69" fmla="*/ 1422171 h 2323145"/>
              <a:gd name="connsiteX70" fmla="*/ 7247783 w 11269336"/>
              <a:gd name="connsiteY70" fmla="*/ 1426330 h 2323145"/>
              <a:gd name="connsiteX71" fmla="*/ 7185047 w 11269336"/>
              <a:gd name="connsiteY71" fmla="*/ 1451812 h 2323145"/>
              <a:gd name="connsiteX72" fmla="*/ 7084117 w 11269336"/>
              <a:gd name="connsiteY72" fmla="*/ 1500281 h 2323145"/>
              <a:gd name="connsiteX73" fmla="*/ 7062011 w 11269336"/>
              <a:gd name="connsiteY73" fmla="*/ 1509183 h 2323145"/>
              <a:gd name="connsiteX74" fmla="*/ 7040555 w 11269336"/>
              <a:gd name="connsiteY74" fmla="*/ 1511207 h 2323145"/>
              <a:gd name="connsiteX75" fmla="*/ 7033438 w 11269336"/>
              <a:gd name="connsiteY75" fmla="*/ 1506772 h 2323145"/>
              <a:gd name="connsiteX76" fmla="*/ 7020886 w 11269336"/>
              <a:gd name="connsiteY76" fmla="*/ 1510764 h 2323145"/>
              <a:gd name="connsiteX77" fmla="*/ 7017033 w 11269336"/>
              <a:gd name="connsiteY77" fmla="*/ 1510650 h 2323145"/>
              <a:gd name="connsiteX78" fmla="*/ 6995460 w 11269336"/>
              <a:gd name="connsiteY78" fmla="*/ 1511173 h 2323145"/>
              <a:gd name="connsiteX79" fmla="*/ 6962144 w 11269336"/>
              <a:gd name="connsiteY79" fmla="*/ 1541508 h 2323145"/>
              <a:gd name="connsiteX80" fmla="*/ 6910674 w 11269336"/>
              <a:gd name="connsiteY80" fmla="*/ 1554793 h 2323145"/>
              <a:gd name="connsiteX81" fmla="*/ 6732152 w 11269336"/>
              <a:gd name="connsiteY81" fmla="*/ 1642538 h 2323145"/>
              <a:gd name="connsiteX82" fmla="*/ 6694106 w 11269336"/>
              <a:gd name="connsiteY82" fmla="*/ 1632377 h 2323145"/>
              <a:gd name="connsiteX83" fmla="*/ 6617223 w 11269336"/>
              <a:gd name="connsiteY83" fmla="*/ 1659889 h 2323145"/>
              <a:gd name="connsiteX84" fmla="*/ 6521138 w 11269336"/>
              <a:gd name="connsiteY84" fmla="*/ 1744340 h 2323145"/>
              <a:gd name="connsiteX85" fmla="*/ 6380677 w 11269336"/>
              <a:gd name="connsiteY85" fmla="*/ 1796883 h 2323145"/>
              <a:gd name="connsiteX86" fmla="*/ 6374897 w 11269336"/>
              <a:gd name="connsiteY86" fmla="*/ 1809910 h 2323145"/>
              <a:gd name="connsiteX87" fmla="*/ 6364545 w 11269336"/>
              <a:gd name="connsiteY87" fmla="*/ 1820090 h 2323145"/>
              <a:gd name="connsiteX88" fmla="*/ 6362126 w 11269336"/>
              <a:gd name="connsiteY88" fmla="*/ 1819991 h 2323145"/>
              <a:gd name="connsiteX89" fmla="*/ 6346673 w 11269336"/>
              <a:gd name="connsiteY89" fmla="*/ 1827824 h 2323145"/>
              <a:gd name="connsiteX90" fmla="*/ 6345588 w 11269336"/>
              <a:gd name="connsiteY90" fmla="*/ 1832232 h 2323145"/>
              <a:gd name="connsiteX91" fmla="*/ 6335708 w 11269336"/>
              <a:gd name="connsiteY91" fmla="*/ 1838451 h 2323145"/>
              <a:gd name="connsiteX92" fmla="*/ 6318182 w 11269336"/>
              <a:gd name="connsiteY92" fmla="*/ 1852975 h 2323145"/>
              <a:gd name="connsiteX93" fmla="*/ 6313084 w 11269336"/>
              <a:gd name="connsiteY93" fmla="*/ 1853561 h 2323145"/>
              <a:gd name="connsiteX94" fmla="*/ 6283816 w 11269336"/>
              <a:gd name="connsiteY94" fmla="*/ 1872148 h 2323145"/>
              <a:gd name="connsiteX95" fmla="*/ 6282550 w 11269336"/>
              <a:gd name="connsiteY95" fmla="*/ 1871392 h 2323145"/>
              <a:gd name="connsiteX96" fmla="*/ 6270527 w 11269336"/>
              <a:gd name="connsiteY96" fmla="*/ 1872208 h 2323145"/>
              <a:gd name="connsiteX97" fmla="*/ 6249518 w 11269336"/>
              <a:gd name="connsiteY97" fmla="*/ 1876079 h 2323145"/>
              <a:gd name="connsiteX98" fmla="*/ 6190386 w 11269336"/>
              <a:gd name="connsiteY98" fmla="*/ 1872478 h 2323145"/>
              <a:gd name="connsiteX99" fmla="*/ 6159777 w 11269336"/>
              <a:gd name="connsiteY99" fmla="*/ 1891745 h 2323145"/>
              <a:gd name="connsiteX100" fmla="*/ 6153131 w 11269336"/>
              <a:gd name="connsiteY100" fmla="*/ 1895079 h 2323145"/>
              <a:gd name="connsiteX101" fmla="*/ 6152798 w 11269336"/>
              <a:gd name="connsiteY101" fmla="*/ 1894920 h 2323145"/>
              <a:gd name="connsiteX102" fmla="*/ 6145388 w 11269336"/>
              <a:gd name="connsiteY102" fmla="*/ 1897990 h 2323145"/>
              <a:gd name="connsiteX103" fmla="*/ 6141014 w 11269336"/>
              <a:gd name="connsiteY103" fmla="*/ 1901155 h 2323145"/>
              <a:gd name="connsiteX104" fmla="*/ 6128122 w 11269336"/>
              <a:gd name="connsiteY104" fmla="*/ 1907623 h 2323145"/>
              <a:gd name="connsiteX105" fmla="*/ 6122351 w 11269336"/>
              <a:gd name="connsiteY105" fmla="*/ 1908359 h 2323145"/>
              <a:gd name="connsiteX106" fmla="*/ 6064750 w 11269336"/>
              <a:gd name="connsiteY106" fmla="*/ 1896394 h 2323145"/>
              <a:gd name="connsiteX107" fmla="*/ 5964230 w 11269336"/>
              <a:gd name="connsiteY107" fmla="*/ 1910038 h 2323145"/>
              <a:gd name="connsiteX108" fmla="*/ 5865399 w 11269336"/>
              <a:gd name="connsiteY108" fmla="*/ 1926966 h 2323145"/>
              <a:gd name="connsiteX109" fmla="*/ 5829951 w 11269336"/>
              <a:gd name="connsiteY109" fmla="*/ 1934755 h 2323145"/>
              <a:gd name="connsiteX110" fmla="*/ 5765285 w 11269336"/>
              <a:gd name="connsiteY110" fmla="*/ 1941322 h 2323145"/>
              <a:gd name="connsiteX111" fmla="*/ 5734750 w 11269336"/>
              <a:gd name="connsiteY111" fmla="*/ 1939793 h 2323145"/>
              <a:gd name="connsiteX112" fmla="*/ 5733569 w 11269336"/>
              <a:gd name="connsiteY112" fmla="*/ 1940505 h 2323145"/>
              <a:gd name="connsiteX113" fmla="*/ 5730329 w 11269336"/>
              <a:gd name="connsiteY113" fmla="*/ 1937845 h 2323145"/>
              <a:gd name="connsiteX114" fmla="*/ 5724661 w 11269336"/>
              <a:gd name="connsiteY114" fmla="*/ 1937455 h 2323145"/>
              <a:gd name="connsiteX115" fmla="*/ 5710186 w 11269336"/>
              <a:gd name="connsiteY115" fmla="*/ 1941370 h 2323145"/>
              <a:gd name="connsiteX116" fmla="*/ 5704910 w 11269336"/>
              <a:gd name="connsiteY116" fmla="*/ 1943663 h 2323145"/>
              <a:gd name="connsiteX117" fmla="*/ 5696836 w 11269336"/>
              <a:gd name="connsiteY117" fmla="*/ 1945271 h 2323145"/>
              <a:gd name="connsiteX118" fmla="*/ 5696583 w 11269336"/>
              <a:gd name="connsiteY118" fmla="*/ 1945050 h 2323145"/>
              <a:gd name="connsiteX119" fmla="*/ 5689123 w 11269336"/>
              <a:gd name="connsiteY119" fmla="*/ 1947067 h 2323145"/>
              <a:gd name="connsiteX120" fmla="*/ 5653291 w 11269336"/>
              <a:gd name="connsiteY120" fmla="*/ 1960245 h 2323145"/>
              <a:gd name="connsiteX121" fmla="*/ 5599385 w 11269336"/>
              <a:gd name="connsiteY121" fmla="*/ 1945198 h 2323145"/>
              <a:gd name="connsiteX122" fmla="*/ 5578300 w 11269336"/>
              <a:gd name="connsiteY122" fmla="*/ 1944963 h 2323145"/>
              <a:gd name="connsiteX123" fmla="*/ 5566758 w 11269336"/>
              <a:gd name="connsiteY123" fmla="*/ 1943441 h 2323145"/>
              <a:gd name="connsiteX124" fmla="*/ 5565857 w 11269336"/>
              <a:gd name="connsiteY124" fmla="*/ 1942445 h 2323145"/>
              <a:gd name="connsiteX125" fmla="*/ 5531534 w 11269336"/>
              <a:gd name="connsiteY125" fmla="*/ 1955208 h 2323145"/>
              <a:gd name="connsiteX126" fmla="*/ 5526552 w 11269336"/>
              <a:gd name="connsiteY126" fmla="*/ 1954799 h 2323145"/>
              <a:gd name="connsiteX127" fmla="*/ 5504723 w 11269336"/>
              <a:gd name="connsiteY127" fmla="*/ 1965811 h 2323145"/>
              <a:gd name="connsiteX128" fmla="*/ 5493156 w 11269336"/>
              <a:gd name="connsiteY128" fmla="*/ 1970063 h 2323145"/>
              <a:gd name="connsiteX129" fmla="*/ 5490486 w 11269336"/>
              <a:gd name="connsiteY129" fmla="*/ 1974227 h 2323145"/>
              <a:gd name="connsiteX130" fmla="*/ 5473107 w 11269336"/>
              <a:gd name="connsiteY130" fmla="*/ 1979001 h 2323145"/>
              <a:gd name="connsiteX131" fmla="*/ 5470885 w 11269336"/>
              <a:gd name="connsiteY131" fmla="*/ 1978432 h 2323145"/>
              <a:gd name="connsiteX132" fmla="*/ 5457393 w 11269336"/>
              <a:gd name="connsiteY132" fmla="*/ 1986525 h 2323145"/>
              <a:gd name="connsiteX133" fmla="*/ 5447102 w 11269336"/>
              <a:gd name="connsiteY133" fmla="*/ 1998329 h 2323145"/>
              <a:gd name="connsiteX134" fmla="*/ 5159151 w 11269336"/>
              <a:gd name="connsiteY134" fmla="*/ 2029640 h 2323145"/>
              <a:gd name="connsiteX135" fmla="*/ 5041688 w 11269336"/>
              <a:gd name="connsiteY135" fmla="*/ 2022334 h 2323145"/>
              <a:gd name="connsiteX136" fmla="*/ 4860988 w 11269336"/>
              <a:gd name="connsiteY136" fmla="*/ 2135698 h 2323145"/>
              <a:gd name="connsiteX137" fmla="*/ 4807902 w 11269336"/>
              <a:gd name="connsiteY137" fmla="*/ 2138894 h 2323145"/>
              <a:gd name="connsiteX138" fmla="*/ 4765388 w 11269336"/>
              <a:gd name="connsiteY138" fmla="*/ 2162525 h 2323145"/>
              <a:gd name="connsiteX139" fmla="*/ 4745033 w 11269336"/>
              <a:gd name="connsiteY139" fmla="*/ 2158859 h 2323145"/>
              <a:gd name="connsiteX140" fmla="*/ 4741475 w 11269336"/>
              <a:gd name="connsiteY140" fmla="*/ 2157998 h 2323145"/>
              <a:gd name="connsiteX141" fmla="*/ 4728247 w 11269336"/>
              <a:gd name="connsiteY141" fmla="*/ 2159526 h 2323145"/>
              <a:gd name="connsiteX142" fmla="*/ 4723263 w 11269336"/>
              <a:gd name="connsiteY142" fmla="*/ 2153742 h 2323145"/>
              <a:gd name="connsiteX143" fmla="*/ 4702453 w 11269336"/>
              <a:gd name="connsiteY143" fmla="*/ 2151586 h 2323145"/>
              <a:gd name="connsiteX144" fmla="*/ 4678455 w 11269336"/>
              <a:gd name="connsiteY144" fmla="*/ 2156131 h 2323145"/>
              <a:gd name="connsiteX145" fmla="*/ 4593061 w 11269336"/>
              <a:gd name="connsiteY145" fmla="*/ 2171597 h 2323145"/>
              <a:gd name="connsiteX146" fmla="*/ 4579902 w 11269336"/>
              <a:gd name="connsiteY146" fmla="*/ 2177927 h 2323145"/>
              <a:gd name="connsiteX147" fmla="*/ 4533444 w 11269336"/>
              <a:gd name="connsiteY147" fmla="*/ 2181200 h 2323145"/>
              <a:gd name="connsiteX148" fmla="*/ 4492832 w 11269336"/>
              <a:gd name="connsiteY148" fmla="*/ 2188033 h 2323145"/>
              <a:gd name="connsiteX149" fmla="*/ 4467257 w 11269336"/>
              <a:gd name="connsiteY149" fmla="*/ 2196121 h 2323145"/>
              <a:gd name="connsiteX150" fmla="*/ 4459937 w 11269336"/>
              <a:gd name="connsiteY150" fmla="*/ 2195182 h 2323145"/>
              <a:gd name="connsiteX151" fmla="*/ 4433312 w 11269336"/>
              <a:gd name="connsiteY151" fmla="*/ 2199004 h 2323145"/>
              <a:gd name="connsiteX152" fmla="*/ 4420601 w 11269336"/>
              <a:gd name="connsiteY152" fmla="*/ 2205158 h 2323145"/>
              <a:gd name="connsiteX153" fmla="*/ 4405765 w 11269336"/>
              <a:gd name="connsiteY153" fmla="*/ 2199902 h 2323145"/>
              <a:gd name="connsiteX154" fmla="*/ 4401354 w 11269336"/>
              <a:gd name="connsiteY154" fmla="*/ 2194745 h 2323145"/>
              <a:gd name="connsiteX155" fmla="*/ 4383151 w 11269336"/>
              <a:gd name="connsiteY155" fmla="*/ 2201140 h 2323145"/>
              <a:gd name="connsiteX156" fmla="*/ 4366646 w 11269336"/>
              <a:gd name="connsiteY156" fmla="*/ 2198564 h 2323145"/>
              <a:gd name="connsiteX157" fmla="*/ 4354009 w 11269336"/>
              <a:gd name="connsiteY157" fmla="*/ 2204984 h 2323145"/>
              <a:gd name="connsiteX158" fmla="*/ 4348284 w 11269336"/>
              <a:gd name="connsiteY158" fmla="*/ 2205270 h 2323145"/>
              <a:gd name="connsiteX159" fmla="*/ 4333906 w 11269336"/>
              <a:gd name="connsiteY159" fmla="*/ 2205251 h 2323145"/>
              <a:gd name="connsiteX160" fmla="*/ 4308819 w 11269336"/>
              <a:gd name="connsiteY160" fmla="*/ 2203822 h 2323145"/>
              <a:gd name="connsiteX161" fmla="*/ 4301210 w 11269336"/>
              <a:gd name="connsiteY161" fmla="*/ 2204456 h 2323145"/>
              <a:gd name="connsiteX162" fmla="*/ 4283095 w 11269336"/>
              <a:gd name="connsiteY162" fmla="*/ 2198177 h 2323145"/>
              <a:gd name="connsiteX163" fmla="*/ 4250119 w 11269336"/>
              <a:gd name="connsiteY163" fmla="*/ 2196342 h 2323145"/>
              <a:gd name="connsiteX164" fmla="*/ 4189203 w 11269336"/>
              <a:gd name="connsiteY164" fmla="*/ 2178994 h 2323145"/>
              <a:gd name="connsiteX165" fmla="*/ 4154035 w 11269336"/>
              <a:gd name="connsiteY165" fmla="*/ 2171950 h 2323145"/>
              <a:gd name="connsiteX166" fmla="*/ 4129569 w 11269336"/>
              <a:gd name="connsiteY166" fmla="*/ 2163850 h 2323145"/>
              <a:gd name="connsiteX167" fmla="*/ 4061250 w 11269336"/>
              <a:gd name="connsiteY167" fmla="*/ 2159236 h 2323145"/>
              <a:gd name="connsiteX168" fmla="*/ 3945480 w 11269336"/>
              <a:gd name="connsiteY168" fmla="*/ 2158279 h 2323145"/>
              <a:gd name="connsiteX169" fmla="*/ 3921468 w 11269336"/>
              <a:gd name="connsiteY169" fmla="*/ 2156588 h 2323145"/>
              <a:gd name="connsiteX170" fmla="*/ 3903348 w 11269336"/>
              <a:gd name="connsiteY170" fmla="*/ 2149220 h 2323145"/>
              <a:gd name="connsiteX171" fmla="*/ 3901342 w 11269336"/>
              <a:gd name="connsiteY171" fmla="*/ 2142355 h 2323145"/>
              <a:gd name="connsiteX172" fmla="*/ 3888539 w 11269336"/>
              <a:gd name="connsiteY172" fmla="*/ 2140476 h 2323145"/>
              <a:gd name="connsiteX173" fmla="*/ 3885662 w 11269336"/>
              <a:gd name="connsiteY173" fmla="*/ 2138740 h 2323145"/>
              <a:gd name="connsiteX174" fmla="*/ 3868627 w 11269336"/>
              <a:gd name="connsiteY174" fmla="*/ 2130023 h 2323145"/>
              <a:gd name="connsiteX175" fmla="*/ 3819177 w 11269336"/>
              <a:gd name="connsiteY175" fmla="*/ 2142111 h 2323145"/>
              <a:gd name="connsiteX176" fmla="*/ 3769100 w 11269336"/>
              <a:gd name="connsiteY176" fmla="*/ 2131731 h 2323145"/>
              <a:gd name="connsiteX177" fmla="*/ 3562752 w 11269336"/>
              <a:gd name="connsiteY177" fmla="*/ 2131785 h 2323145"/>
              <a:gd name="connsiteX178" fmla="*/ 3541402 w 11269336"/>
              <a:gd name="connsiteY178" fmla="*/ 2106821 h 2323145"/>
              <a:gd name="connsiteX179" fmla="*/ 3365341 w 11269336"/>
              <a:gd name="connsiteY179" fmla="*/ 2077638 h 2323145"/>
              <a:gd name="connsiteX180" fmla="*/ 3170922 w 11269336"/>
              <a:gd name="connsiteY180" fmla="*/ 2115957 h 2323145"/>
              <a:gd name="connsiteX181" fmla="*/ 3156256 w 11269336"/>
              <a:gd name="connsiteY181" fmla="*/ 2124773 h 2323145"/>
              <a:gd name="connsiteX182" fmla="*/ 3140298 w 11269336"/>
              <a:gd name="connsiteY182" fmla="*/ 2129182 h 2323145"/>
              <a:gd name="connsiteX183" fmla="*/ 3138514 w 11269336"/>
              <a:gd name="connsiteY183" fmla="*/ 2128069 h 2323145"/>
              <a:gd name="connsiteX184" fmla="*/ 3120467 w 11269336"/>
              <a:gd name="connsiteY184" fmla="*/ 2128281 h 2323145"/>
              <a:gd name="connsiteX185" fmla="*/ 3116175 w 11269336"/>
              <a:gd name="connsiteY185" fmla="*/ 2131633 h 2323145"/>
              <a:gd name="connsiteX186" fmla="*/ 3103685 w 11269336"/>
              <a:gd name="connsiteY186" fmla="*/ 2132814 h 2323145"/>
              <a:gd name="connsiteX187" fmla="*/ 3078794 w 11269336"/>
              <a:gd name="connsiteY187" fmla="*/ 2137935 h 2323145"/>
              <a:gd name="connsiteX188" fmla="*/ 3074407 w 11269336"/>
              <a:gd name="connsiteY188" fmla="*/ 2136274 h 2323145"/>
              <a:gd name="connsiteX189" fmla="*/ 3037285 w 11269336"/>
              <a:gd name="connsiteY189" fmla="*/ 2139919 h 2323145"/>
              <a:gd name="connsiteX190" fmla="*/ 3036901 w 11269336"/>
              <a:gd name="connsiteY190" fmla="*/ 2138726 h 2323145"/>
              <a:gd name="connsiteX191" fmla="*/ 3026996 w 11269336"/>
              <a:gd name="connsiteY191" fmla="*/ 2134322 h 2323145"/>
              <a:gd name="connsiteX192" fmla="*/ 3007772 w 11269336"/>
              <a:gd name="connsiteY192" fmla="*/ 2128742 h 2323145"/>
              <a:gd name="connsiteX193" fmla="*/ 2965030 w 11269336"/>
              <a:gd name="connsiteY193" fmla="*/ 2100494 h 2323145"/>
              <a:gd name="connsiteX194" fmla="*/ 2926342 w 11269336"/>
              <a:gd name="connsiteY194" fmla="*/ 2104155 h 2323145"/>
              <a:gd name="connsiteX195" fmla="*/ 2918608 w 11269336"/>
              <a:gd name="connsiteY195" fmla="*/ 2104215 h 2323145"/>
              <a:gd name="connsiteX196" fmla="*/ 2918475 w 11269336"/>
              <a:gd name="connsiteY196" fmla="*/ 2103937 h 2323145"/>
              <a:gd name="connsiteX197" fmla="*/ 2910360 w 11269336"/>
              <a:gd name="connsiteY197" fmla="*/ 2103444 h 2323145"/>
              <a:gd name="connsiteX198" fmla="*/ 2904507 w 11269336"/>
              <a:gd name="connsiteY198" fmla="*/ 2104326 h 2323145"/>
              <a:gd name="connsiteX199" fmla="*/ 2889503 w 11269336"/>
              <a:gd name="connsiteY199" fmla="*/ 2104443 h 2323145"/>
              <a:gd name="connsiteX200" fmla="*/ 2884480 w 11269336"/>
              <a:gd name="connsiteY200" fmla="*/ 2102626 h 2323145"/>
              <a:gd name="connsiteX201" fmla="*/ 2882689 w 11269336"/>
              <a:gd name="connsiteY201" fmla="*/ 2099228 h 2323145"/>
              <a:gd name="connsiteX202" fmla="*/ 2881291 w 11269336"/>
              <a:gd name="connsiteY202" fmla="*/ 2099618 h 2323145"/>
              <a:gd name="connsiteX203" fmla="*/ 2853979 w 11269336"/>
              <a:gd name="connsiteY203" fmla="*/ 2090388 h 2323145"/>
              <a:gd name="connsiteX204" fmla="*/ 2791790 w 11269336"/>
              <a:gd name="connsiteY204" fmla="*/ 2080332 h 2323145"/>
              <a:gd name="connsiteX205" fmla="*/ 2755844 w 11269336"/>
              <a:gd name="connsiteY205" fmla="*/ 2078874 h 2323145"/>
              <a:gd name="connsiteX206" fmla="*/ 2657742 w 11269336"/>
              <a:gd name="connsiteY206" fmla="*/ 2070179 h 2323145"/>
              <a:gd name="connsiteX207" fmla="*/ 2559549 w 11269336"/>
              <a:gd name="connsiteY207" fmla="*/ 2057873 h 2323145"/>
              <a:gd name="connsiteX208" fmla="*/ 2512054 w 11269336"/>
              <a:gd name="connsiteY208" fmla="*/ 2031671 h 2323145"/>
              <a:gd name="connsiteX209" fmla="*/ 2506437 w 11269336"/>
              <a:gd name="connsiteY209" fmla="*/ 2030918 h 2323145"/>
              <a:gd name="connsiteX210" fmla="*/ 2491752 w 11269336"/>
              <a:gd name="connsiteY210" fmla="*/ 2033906 h 2323145"/>
              <a:gd name="connsiteX211" fmla="*/ 2486338 w 11269336"/>
              <a:gd name="connsiteY211" fmla="*/ 2035862 h 2323145"/>
              <a:gd name="connsiteX212" fmla="*/ 2478186 w 11269336"/>
              <a:gd name="connsiteY212" fmla="*/ 2036953 h 2323145"/>
              <a:gd name="connsiteX213" fmla="*/ 2477950 w 11269336"/>
              <a:gd name="connsiteY213" fmla="*/ 2036715 h 2323145"/>
              <a:gd name="connsiteX214" fmla="*/ 2470381 w 11269336"/>
              <a:gd name="connsiteY214" fmla="*/ 2038256 h 2323145"/>
              <a:gd name="connsiteX215" fmla="*/ 2433781 w 11269336"/>
              <a:gd name="connsiteY215" fmla="*/ 2049140 h 2323145"/>
              <a:gd name="connsiteX216" fmla="*/ 2381172 w 11269336"/>
              <a:gd name="connsiteY216" fmla="*/ 2030645 h 2323145"/>
              <a:gd name="connsiteX217" fmla="*/ 2360198 w 11269336"/>
              <a:gd name="connsiteY217" fmla="*/ 2029059 h 2323145"/>
              <a:gd name="connsiteX218" fmla="*/ 2348815 w 11269336"/>
              <a:gd name="connsiteY218" fmla="*/ 2026798 h 2323145"/>
              <a:gd name="connsiteX219" fmla="*/ 2347988 w 11269336"/>
              <a:gd name="connsiteY219" fmla="*/ 2025745 h 2323145"/>
              <a:gd name="connsiteX220" fmla="*/ 2312920 w 11269336"/>
              <a:gd name="connsiteY220" fmla="*/ 2036311 h 2323145"/>
              <a:gd name="connsiteX221" fmla="*/ 2307986 w 11269336"/>
              <a:gd name="connsiteY221" fmla="*/ 2035583 h 2323145"/>
              <a:gd name="connsiteX222" fmla="*/ 2285481 w 11269336"/>
              <a:gd name="connsiteY222" fmla="*/ 2045197 h 2323145"/>
              <a:gd name="connsiteX223" fmla="*/ 2273666 w 11269336"/>
              <a:gd name="connsiteY223" fmla="*/ 2048710 h 2323145"/>
              <a:gd name="connsiteX224" fmla="*/ 2270719 w 11269336"/>
              <a:gd name="connsiteY224" fmla="*/ 2052702 h 2323145"/>
              <a:gd name="connsiteX225" fmla="*/ 2253080 w 11269336"/>
              <a:gd name="connsiteY225" fmla="*/ 2056363 h 2323145"/>
              <a:gd name="connsiteX226" fmla="*/ 2250906 w 11269336"/>
              <a:gd name="connsiteY226" fmla="*/ 2055654 h 2323145"/>
              <a:gd name="connsiteX227" fmla="*/ 2236905 w 11269336"/>
              <a:gd name="connsiteY227" fmla="*/ 2062882 h 2323145"/>
              <a:gd name="connsiteX228" fmla="*/ 2225830 w 11269336"/>
              <a:gd name="connsiteY228" fmla="*/ 2074027 h 2323145"/>
              <a:gd name="connsiteX229" fmla="*/ 2073776 w 11269336"/>
              <a:gd name="connsiteY229" fmla="*/ 2089244 h 2323145"/>
              <a:gd name="connsiteX230" fmla="*/ 1948256 w 11269336"/>
              <a:gd name="connsiteY230" fmla="*/ 2146616 h 2323145"/>
              <a:gd name="connsiteX231" fmla="*/ 1865582 w 11269336"/>
              <a:gd name="connsiteY231" fmla="*/ 2153738 h 2323145"/>
              <a:gd name="connsiteX232" fmla="*/ 1835210 w 11269336"/>
              <a:gd name="connsiteY232" fmla="*/ 2134244 h 2323145"/>
              <a:gd name="connsiteX233" fmla="*/ 1632661 w 11269336"/>
              <a:gd name="connsiteY233" fmla="*/ 2173882 h 2323145"/>
              <a:gd name="connsiteX234" fmla="*/ 1579590 w 11269336"/>
              <a:gd name="connsiteY234" fmla="*/ 2173680 h 2323145"/>
              <a:gd name="connsiteX235" fmla="*/ 1535601 w 11269336"/>
              <a:gd name="connsiteY235" fmla="*/ 2194590 h 2323145"/>
              <a:gd name="connsiteX236" fmla="*/ 1515594 w 11269336"/>
              <a:gd name="connsiteY236" fmla="*/ 2189622 h 2323145"/>
              <a:gd name="connsiteX237" fmla="*/ 1512113 w 11269336"/>
              <a:gd name="connsiteY237" fmla="*/ 2188534 h 2323145"/>
              <a:gd name="connsiteX238" fmla="*/ 1498838 w 11269336"/>
              <a:gd name="connsiteY238" fmla="*/ 2189213 h 2323145"/>
              <a:gd name="connsiteX239" fmla="*/ 1494279 w 11269336"/>
              <a:gd name="connsiteY239" fmla="*/ 2183112 h 2323145"/>
              <a:gd name="connsiteX240" fmla="*/ 1473714 w 11269336"/>
              <a:gd name="connsiteY240" fmla="*/ 2179625 h 2323145"/>
              <a:gd name="connsiteX241" fmla="*/ 1449503 w 11269336"/>
              <a:gd name="connsiteY241" fmla="*/ 2182633 h 2323145"/>
              <a:gd name="connsiteX242" fmla="*/ 1266687 w 11269336"/>
              <a:gd name="connsiteY242" fmla="*/ 2212688 h 2323145"/>
              <a:gd name="connsiteX243" fmla="*/ 1239614 w 11269336"/>
              <a:gd name="connsiteY243" fmla="*/ 2209727 h 2323145"/>
              <a:gd name="connsiteX244" fmla="*/ 1202436 w 11269336"/>
              <a:gd name="connsiteY244" fmla="*/ 2209817 h 2323145"/>
              <a:gd name="connsiteX245" fmla="*/ 1136097 w 11269336"/>
              <a:gd name="connsiteY245" fmla="*/ 2205112 h 2323145"/>
              <a:gd name="connsiteX246" fmla="*/ 988232 w 11269336"/>
              <a:gd name="connsiteY246" fmla="*/ 2235635 h 2323145"/>
              <a:gd name="connsiteX247" fmla="*/ 981959 w 11269336"/>
              <a:gd name="connsiteY247" fmla="*/ 2231607 h 2323145"/>
              <a:gd name="connsiteX248" fmla="*/ 938600 w 11269336"/>
              <a:gd name="connsiteY248" fmla="*/ 2238113 h 2323145"/>
              <a:gd name="connsiteX249" fmla="*/ 791788 w 11269336"/>
              <a:gd name="connsiteY249" fmla="*/ 2293224 h 2323145"/>
              <a:gd name="connsiteX250" fmla="*/ 706914 w 11269336"/>
              <a:gd name="connsiteY250" fmla="*/ 2305046 h 2323145"/>
              <a:gd name="connsiteX251" fmla="*/ 675971 w 11269336"/>
              <a:gd name="connsiteY251" fmla="*/ 2304030 h 2323145"/>
              <a:gd name="connsiteX252" fmla="*/ 624180 w 11269336"/>
              <a:gd name="connsiteY252" fmla="*/ 2302650 h 2323145"/>
              <a:gd name="connsiteX253" fmla="*/ 583453 w 11269336"/>
              <a:gd name="connsiteY253" fmla="*/ 2288788 h 2323145"/>
              <a:gd name="connsiteX254" fmla="*/ 540946 w 11269336"/>
              <a:gd name="connsiteY254" fmla="*/ 2292721 h 2323145"/>
              <a:gd name="connsiteX255" fmla="*/ 533680 w 11269336"/>
              <a:gd name="connsiteY255" fmla="*/ 2310233 h 2323145"/>
              <a:gd name="connsiteX256" fmla="*/ 487366 w 11269336"/>
              <a:gd name="connsiteY256" fmla="*/ 2309053 h 2323145"/>
              <a:gd name="connsiteX257" fmla="*/ 416820 w 11269336"/>
              <a:gd name="connsiteY257" fmla="*/ 2305443 h 2323145"/>
              <a:gd name="connsiteX258" fmla="*/ 376805 w 11269336"/>
              <a:gd name="connsiteY258" fmla="*/ 2307647 h 2323145"/>
              <a:gd name="connsiteX259" fmla="*/ 266777 w 11269336"/>
              <a:gd name="connsiteY259" fmla="*/ 2309012 h 2323145"/>
              <a:gd name="connsiteX260" fmla="*/ 156013 w 11269336"/>
              <a:gd name="connsiteY260" fmla="*/ 2306832 h 2323145"/>
              <a:gd name="connsiteX261" fmla="*/ 87258 w 11269336"/>
              <a:gd name="connsiteY261" fmla="*/ 2285511 h 2323145"/>
              <a:gd name="connsiteX262" fmla="*/ 23798 w 11269336"/>
              <a:gd name="connsiteY262" fmla="*/ 2281822 h 2323145"/>
              <a:gd name="connsiteX263" fmla="*/ 0 w 11269336"/>
              <a:gd name="connsiteY263" fmla="*/ 2285369 h 2323145"/>
              <a:gd name="connsiteX264" fmla="*/ 0 w 11269336"/>
              <a:gd name="connsiteY26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9062863 w 11269336"/>
              <a:gd name="connsiteY22" fmla="*/ 754656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33444 w 11269336"/>
              <a:gd name="connsiteY144" fmla="*/ 2181200 h 2323145"/>
              <a:gd name="connsiteX145" fmla="*/ 4492832 w 11269336"/>
              <a:gd name="connsiteY145" fmla="*/ 2188033 h 2323145"/>
              <a:gd name="connsiteX146" fmla="*/ 4467257 w 11269336"/>
              <a:gd name="connsiteY146" fmla="*/ 2196121 h 2323145"/>
              <a:gd name="connsiteX147" fmla="*/ 4459937 w 11269336"/>
              <a:gd name="connsiteY147" fmla="*/ 2195182 h 2323145"/>
              <a:gd name="connsiteX148" fmla="*/ 4433312 w 11269336"/>
              <a:gd name="connsiteY148" fmla="*/ 2199004 h 2323145"/>
              <a:gd name="connsiteX149" fmla="*/ 4420601 w 11269336"/>
              <a:gd name="connsiteY149" fmla="*/ 2205158 h 2323145"/>
              <a:gd name="connsiteX150" fmla="*/ 4405765 w 11269336"/>
              <a:gd name="connsiteY150" fmla="*/ 2199902 h 2323145"/>
              <a:gd name="connsiteX151" fmla="*/ 4401354 w 11269336"/>
              <a:gd name="connsiteY151" fmla="*/ 2194745 h 2323145"/>
              <a:gd name="connsiteX152" fmla="*/ 4383151 w 11269336"/>
              <a:gd name="connsiteY152" fmla="*/ 2201140 h 2323145"/>
              <a:gd name="connsiteX153" fmla="*/ 4366646 w 11269336"/>
              <a:gd name="connsiteY153" fmla="*/ 2198564 h 2323145"/>
              <a:gd name="connsiteX154" fmla="*/ 4354009 w 11269336"/>
              <a:gd name="connsiteY154" fmla="*/ 2204984 h 2323145"/>
              <a:gd name="connsiteX155" fmla="*/ 4348284 w 11269336"/>
              <a:gd name="connsiteY155" fmla="*/ 2205270 h 2323145"/>
              <a:gd name="connsiteX156" fmla="*/ 4333906 w 11269336"/>
              <a:gd name="connsiteY156" fmla="*/ 2205251 h 2323145"/>
              <a:gd name="connsiteX157" fmla="*/ 4308819 w 11269336"/>
              <a:gd name="connsiteY157" fmla="*/ 2203822 h 2323145"/>
              <a:gd name="connsiteX158" fmla="*/ 4301210 w 11269336"/>
              <a:gd name="connsiteY158" fmla="*/ 2204456 h 2323145"/>
              <a:gd name="connsiteX159" fmla="*/ 4283095 w 11269336"/>
              <a:gd name="connsiteY159" fmla="*/ 2198177 h 2323145"/>
              <a:gd name="connsiteX160" fmla="*/ 4250119 w 11269336"/>
              <a:gd name="connsiteY160" fmla="*/ 2196342 h 2323145"/>
              <a:gd name="connsiteX161" fmla="*/ 4189203 w 11269336"/>
              <a:gd name="connsiteY161" fmla="*/ 2178994 h 2323145"/>
              <a:gd name="connsiteX162" fmla="*/ 4154035 w 11269336"/>
              <a:gd name="connsiteY162" fmla="*/ 2171950 h 2323145"/>
              <a:gd name="connsiteX163" fmla="*/ 4129569 w 11269336"/>
              <a:gd name="connsiteY163" fmla="*/ 2163850 h 2323145"/>
              <a:gd name="connsiteX164" fmla="*/ 4061250 w 11269336"/>
              <a:gd name="connsiteY164" fmla="*/ 2159236 h 2323145"/>
              <a:gd name="connsiteX165" fmla="*/ 3945480 w 11269336"/>
              <a:gd name="connsiteY165" fmla="*/ 2158279 h 2323145"/>
              <a:gd name="connsiteX166" fmla="*/ 3921468 w 11269336"/>
              <a:gd name="connsiteY166" fmla="*/ 2156588 h 2323145"/>
              <a:gd name="connsiteX167" fmla="*/ 3903348 w 11269336"/>
              <a:gd name="connsiteY167" fmla="*/ 2149220 h 2323145"/>
              <a:gd name="connsiteX168" fmla="*/ 3901342 w 11269336"/>
              <a:gd name="connsiteY168" fmla="*/ 2142355 h 2323145"/>
              <a:gd name="connsiteX169" fmla="*/ 3888539 w 11269336"/>
              <a:gd name="connsiteY169" fmla="*/ 2140476 h 2323145"/>
              <a:gd name="connsiteX170" fmla="*/ 3885662 w 11269336"/>
              <a:gd name="connsiteY170" fmla="*/ 2138740 h 2323145"/>
              <a:gd name="connsiteX171" fmla="*/ 3868627 w 11269336"/>
              <a:gd name="connsiteY171" fmla="*/ 2130023 h 2323145"/>
              <a:gd name="connsiteX172" fmla="*/ 3819177 w 11269336"/>
              <a:gd name="connsiteY172" fmla="*/ 2142111 h 2323145"/>
              <a:gd name="connsiteX173" fmla="*/ 3769100 w 11269336"/>
              <a:gd name="connsiteY173" fmla="*/ 2131731 h 2323145"/>
              <a:gd name="connsiteX174" fmla="*/ 3562752 w 11269336"/>
              <a:gd name="connsiteY174" fmla="*/ 2131785 h 2323145"/>
              <a:gd name="connsiteX175" fmla="*/ 3541402 w 11269336"/>
              <a:gd name="connsiteY175" fmla="*/ 2106821 h 2323145"/>
              <a:gd name="connsiteX176" fmla="*/ 3365341 w 11269336"/>
              <a:gd name="connsiteY176" fmla="*/ 2077638 h 2323145"/>
              <a:gd name="connsiteX177" fmla="*/ 3170922 w 11269336"/>
              <a:gd name="connsiteY177" fmla="*/ 2115957 h 2323145"/>
              <a:gd name="connsiteX178" fmla="*/ 3156256 w 11269336"/>
              <a:gd name="connsiteY178" fmla="*/ 2124773 h 2323145"/>
              <a:gd name="connsiteX179" fmla="*/ 3140298 w 11269336"/>
              <a:gd name="connsiteY179" fmla="*/ 2129182 h 2323145"/>
              <a:gd name="connsiteX180" fmla="*/ 3138514 w 11269336"/>
              <a:gd name="connsiteY180" fmla="*/ 2128069 h 2323145"/>
              <a:gd name="connsiteX181" fmla="*/ 3120467 w 11269336"/>
              <a:gd name="connsiteY181" fmla="*/ 2128281 h 2323145"/>
              <a:gd name="connsiteX182" fmla="*/ 3116175 w 11269336"/>
              <a:gd name="connsiteY182" fmla="*/ 2131633 h 2323145"/>
              <a:gd name="connsiteX183" fmla="*/ 3103685 w 11269336"/>
              <a:gd name="connsiteY183" fmla="*/ 2132814 h 2323145"/>
              <a:gd name="connsiteX184" fmla="*/ 3078794 w 11269336"/>
              <a:gd name="connsiteY184" fmla="*/ 2137935 h 2323145"/>
              <a:gd name="connsiteX185" fmla="*/ 3074407 w 11269336"/>
              <a:gd name="connsiteY185" fmla="*/ 2136274 h 2323145"/>
              <a:gd name="connsiteX186" fmla="*/ 3037285 w 11269336"/>
              <a:gd name="connsiteY186" fmla="*/ 2139919 h 2323145"/>
              <a:gd name="connsiteX187" fmla="*/ 3036901 w 11269336"/>
              <a:gd name="connsiteY187" fmla="*/ 2138726 h 2323145"/>
              <a:gd name="connsiteX188" fmla="*/ 3026996 w 11269336"/>
              <a:gd name="connsiteY188" fmla="*/ 2134322 h 2323145"/>
              <a:gd name="connsiteX189" fmla="*/ 3007772 w 11269336"/>
              <a:gd name="connsiteY189" fmla="*/ 2128742 h 2323145"/>
              <a:gd name="connsiteX190" fmla="*/ 2965030 w 11269336"/>
              <a:gd name="connsiteY190" fmla="*/ 2100494 h 2323145"/>
              <a:gd name="connsiteX191" fmla="*/ 2926342 w 11269336"/>
              <a:gd name="connsiteY191" fmla="*/ 2104155 h 2323145"/>
              <a:gd name="connsiteX192" fmla="*/ 2918608 w 11269336"/>
              <a:gd name="connsiteY192" fmla="*/ 2104215 h 2323145"/>
              <a:gd name="connsiteX193" fmla="*/ 2918475 w 11269336"/>
              <a:gd name="connsiteY193" fmla="*/ 2103937 h 2323145"/>
              <a:gd name="connsiteX194" fmla="*/ 2910360 w 11269336"/>
              <a:gd name="connsiteY194" fmla="*/ 2103444 h 2323145"/>
              <a:gd name="connsiteX195" fmla="*/ 2904507 w 11269336"/>
              <a:gd name="connsiteY195" fmla="*/ 2104326 h 2323145"/>
              <a:gd name="connsiteX196" fmla="*/ 2889503 w 11269336"/>
              <a:gd name="connsiteY196" fmla="*/ 2104443 h 2323145"/>
              <a:gd name="connsiteX197" fmla="*/ 2884480 w 11269336"/>
              <a:gd name="connsiteY197" fmla="*/ 2102626 h 2323145"/>
              <a:gd name="connsiteX198" fmla="*/ 2882689 w 11269336"/>
              <a:gd name="connsiteY198" fmla="*/ 2099228 h 2323145"/>
              <a:gd name="connsiteX199" fmla="*/ 2881291 w 11269336"/>
              <a:gd name="connsiteY199" fmla="*/ 2099618 h 2323145"/>
              <a:gd name="connsiteX200" fmla="*/ 2853979 w 11269336"/>
              <a:gd name="connsiteY200" fmla="*/ 2090388 h 2323145"/>
              <a:gd name="connsiteX201" fmla="*/ 2791790 w 11269336"/>
              <a:gd name="connsiteY201" fmla="*/ 2080332 h 2323145"/>
              <a:gd name="connsiteX202" fmla="*/ 2755844 w 11269336"/>
              <a:gd name="connsiteY202" fmla="*/ 2078874 h 2323145"/>
              <a:gd name="connsiteX203" fmla="*/ 2657742 w 11269336"/>
              <a:gd name="connsiteY203" fmla="*/ 2070179 h 2323145"/>
              <a:gd name="connsiteX204" fmla="*/ 2559549 w 11269336"/>
              <a:gd name="connsiteY204" fmla="*/ 2057873 h 2323145"/>
              <a:gd name="connsiteX205" fmla="*/ 2512054 w 11269336"/>
              <a:gd name="connsiteY205" fmla="*/ 2031671 h 2323145"/>
              <a:gd name="connsiteX206" fmla="*/ 2506437 w 11269336"/>
              <a:gd name="connsiteY206" fmla="*/ 2030918 h 2323145"/>
              <a:gd name="connsiteX207" fmla="*/ 2491752 w 11269336"/>
              <a:gd name="connsiteY207" fmla="*/ 2033906 h 2323145"/>
              <a:gd name="connsiteX208" fmla="*/ 2486338 w 11269336"/>
              <a:gd name="connsiteY208" fmla="*/ 2035862 h 2323145"/>
              <a:gd name="connsiteX209" fmla="*/ 2478186 w 11269336"/>
              <a:gd name="connsiteY209" fmla="*/ 2036953 h 2323145"/>
              <a:gd name="connsiteX210" fmla="*/ 2477950 w 11269336"/>
              <a:gd name="connsiteY210" fmla="*/ 2036715 h 2323145"/>
              <a:gd name="connsiteX211" fmla="*/ 2470381 w 11269336"/>
              <a:gd name="connsiteY211" fmla="*/ 2038256 h 2323145"/>
              <a:gd name="connsiteX212" fmla="*/ 2433781 w 11269336"/>
              <a:gd name="connsiteY212" fmla="*/ 2049140 h 2323145"/>
              <a:gd name="connsiteX213" fmla="*/ 2381172 w 11269336"/>
              <a:gd name="connsiteY213" fmla="*/ 2030645 h 2323145"/>
              <a:gd name="connsiteX214" fmla="*/ 2360198 w 11269336"/>
              <a:gd name="connsiteY214" fmla="*/ 2029059 h 2323145"/>
              <a:gd name="connsiteX215" fmla="*/ 2348815 w 11269336"/>
              <a:gd name="connsiteY215" fmla="*/ 2026798 h 2323145"/>
              <a:gd name="connsiteX216" fmla="*/ 2347988 w 11269336"/>
              <a:gd name="connsiteY216" fmla="*/ 2025745 h 2323145"/>
              <a:gd name="connsiteX217" fmla="*/ 2312920 w 11269336"/>
              <a:gd name="connsiteY217" fmla="*/ 2036311 h 2323145"/>
              <a:gd name="connsiteX218" fmla="*/ 2307986 w 11269336"/>
              <a:gd name="connsiteY218" fmla="*/ 2035583 h 2323145"/>
              <a:gd name="connsiteX219" fmla="*/ 2285481 w 11269336"/>
              <a:gd name="connsiteY219" fmla="*/ 2045197 h 2323145"/>
              <a:gd name="connsiteX220" fmla="*/ 2273666 w 11269336"/>
              <a:gd name="connsiteY220" fmla="*/ 2048710 h 2323145"/>
              <a:gd name="connsiteX221" fmla="*/ 2270719 w 11269336"/>
              <a:gd name="connsiteY221" fmla="*/ 2052702 h 2323145"/>
              <a:gd name="connsiteX222" fmla="*/ 2253080 w 11269336"/>
              <a:gd name="connsiteY222" fmla="*/ 2056363 h 2323145"/>
              <a:gd name="connsiteX223" fmla="*/ 2250906 w 11269336"/>
              <a:gd name="connsiteY223" fmla="*/ 2055654 h 2323145"/>
              <a:gd name="connsiteX224" fmla="*/ 2236905 w 11269336"/>
              <a:gd name="connsiteY224" fmla="*/ 2062882 h 2323145"/>
              <a:gd name="connsiteX225" fmla="*/ 2225830 w 11269336"/>
              <a:gd name="connsiteY225" fmla="*/ 2074027 h 2323145"/>
              <a:gd name="connsiteX226" fmla="*/ 2073776 w 11269336"/>
              <a:gd name="connsiteY226" fmla="*/ 2089244 h 2323145"/>
              <a:gd name="connsiteX227" fmla="*/ 1948256 w 11269336"/>
              <a:gd name="connsiteY227" fmla="*/ 2146616 h 2323145"/>
              <a:gd name="connsiteX228" fmla="*/ 1865582 w 11269336"/>
              <a:gd name="connsiteY228" fmla="*/ 2153738 h 2323145"/>
              <a:gd name="connsiteX229" fmla="*/ 1835210 w 11269336"/>
              <a:gd name="connsiteY229" fmla="*/ 2134244 h 2323145"/>
              <a:gd name="connsiteX230" fmla="*/ 1632661 w 11269336"/>
              <a:gd name="connsiteY230" fmla="*/ 2173882 h 2323145"/>
              <a:gd name="connsiteX231" fmla="*/ 1579590 w 11269336"/>
              <a:gd name="connsiteY231" fmla="*/ 2173680 h 2323145"/>
              <a:gd name="connsiteX232" fmla="*/ 1535601 w 11269336"/>
              <a:gd name="connsiteY232" fmla="*/ 2194590 h 2323145"/>
              <a:gd name="connsiteX233" fmla="*/ 1515594 w 11269336"/>
              <a:gd name="connsiteY233" fmla="*/ 2189622 h 2323145"/>
              <a:gd name="connsiteX234" fmla="*/ 1512113 w 11269336"/>
              <a:gd name="connsiteY234" fmla="*/ 2188534 h 2323145"/>
              <a:gd name="connsiteX235" fmla="*/ 1498838 w 11269336"/>
              <a:gd name="connsiteY235" fmla="*/ 2189213 h 2323145"/>
              <a:gd name="connsiteX236" fmla="*/ 1494279 w 11269336"/>
              <a:gd name="connsiteY236" fmla="*/ 2183112 h 2323145"/>
              <a:gd name="connsiteX237" fmla="*/ 1473714 w 11269336"/>
              <a:gd name="connsiteY237" fmla="*/ 2179625 h 2323145"/>
              <a:gd name="connsiteX238" fmla="*/ 1449503 w 11269336"/>
              <a:gd name="connsiteY238" fmla="*/ 2182633 h 2323145"/>
              <a:gd name="connsiteX239" fmla="*/ 1266687 w 11269336"/>
              <a:gd name="connsiteY239" fmla="*/ 2212688 h 2323145"/>
              <a:gd name="connsiteX240" fmla="*/ 1239614 w 11269336"/>
              <a:gd name="connsiteY240" fmla="*/ 2209727 h 2323145"/>
              <a:gd name="connsiteX241" fmla="*/ 1202436 w 11269336"/>
              <a:gd name="connsiteY241" fmla="*/ 2209817 h 2323145"/>
              <a:gd name="connsiteX242" fmla="*/ 1136097 w 11269336"/>
              <a:gd name="connsiteY242" fmla="*/ 2205112 h 2323145"/>
              <a:gd name="connsiteX243" fmla="*/ 988232 w 11269336"/>
              <a:gd name="connsiteY243" fmla="*/ 2235635 h 2323145"/>
              <a:gd name="connsiteX244" fmla="*/ 981959 w 11269336"/>
              <a:gd name="connsiteY244" fmla="*/ 2231607 h 2323145"/>
              <a:gd name="connsiteX245" fmla="*/ 938600 w 11269336"/>
              <a:gd name="connsiteY245" fmla="*/ 2238113 h 2323145"/>
              <a:gd name="connsiteX246" fmla="*/ 791788 w 11269336"/>
              <a:gd name="connsiteY246" fmla="*/ 2293224 h 2323145"/>
              <a:gd name="connsiteX247" fmla="*/ 706914 w 11269336"/>
              <a:gd name="connsiteY247" fmla="*/ 2305046 h 2323145"/>
              <a:gd name="connsiteX248" fmla="*/ 675971 w 11269336"/>
              <a:gd name="connsiteY248" fmla="*/ 2304030 h 2323145"/>
              <a:gd name="connsiteX249" fmla="*/ 624180 w 11269336"/>
              <a:gd name="connsiteY249" fmla="*/ 2302650 h 2323145"/>
              <a:gd name="connsiteX250" fmla="*/ 583453 w 11269336"/>
              <a:gd name="connsiteY250" fmla="*/ 2288788 h 2323145"/>
              <a:gd name="connsiteX251" fmla="*/ 540946 w 11269336"/>
              <a:gd name="connsiteY251" fmla="*/ 2292721 h 2323145"/>
              <a:gd name="connsiteX252" fmla="*/ 533680 w 11269336"/>
              <a:gd name="connsiteY252" fmla="*/ 2310233 h 2323145"/>
              <a:gd name="connsiteX253" fmla="*/ 487366 w 11269336"/>
              <a:gd name="connsiteY253" fmla="*/ 2309053 h 2323145"/>
              <a:gd name="connsiteX254" fmla="*/ 416820 w 11269336"/>
              <a:gd name="connsiteY254" fmla="*/ 2305443 h 2323145"/>
              <a:gd name="connsiteX255" fmla="*/ 376805 w 11269336"/>
              <a:gd name="connsiteY255" fmla="*/ 2307647 h 2323145"/>
              <a:gd name="connsiteX256" fmla="*/ 266777 w 11269336"/>
              <a:gd name="connsiteY256" fmla="*/ 2309012 h 2323145"/>
              <a:gd name="connsiteX257" fmla="*/ 156013 w 11269336"/>
              <a:gd name="connsiteY257" fmla="*/ 2306832 h 2323145"/>
              <a:gd name="connsiteX258" fmla="*/ 87258 w 11269336"/>
              <a:gd name="connsiteY258" fmla="*/ 2285511 h 2323145"/>
              <a:gd name="connsiteX259" fmla="*/ 23798 w 11269336"/>
              <a:gd name="connsiteY259" fmla="*/ 2281822 h 2323145"/>
              <a:gd name="connsiteX260" fmla="*/ 0 w 11269336"/>
              <a:gd name="connsiteY260" fmla="*/ 2285369 h 2323145"/>
              <a:gd name="connsiteX261" fmla="*/ 0 w 11269336"/>
              <a:gd name="connsiteY26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593061 w 11269336"/>
              <a:gd name="connsiteY142" fmla="*/ 2171597 h 2323145"/>
              <a:gd name="connsiteX143" fmla="*/ 4533444 w 11269336"/>
              <a:gd name="connsiteY143" fmla="*/ 2181200 h 2323145"/>
              <a:gd name="connsiteX144" fmla="*/ 4492832 w 11269336"/>
              <a:gd name="connsiteY144" fmla="*/ 2188033 h 2323145"/>
              <a:gd name="connsiteX145" fmla="*/ 4467257 w 11269336"/>
              <a:gd name="connsiteY145" fmla="*/ 2196121 h 2323145"/>
              <a:gd name="connsiteX146" fmla="*/ 4459937 w 11269336"/>
              <a:gd name="connsiteY146" fmla="*/ 2195182 h 2323145"/>
              <a:gd name="connsiteX147" fmla="*/ 4433312 w 11269336"/>
              <a:gd name="connsiteY147" fmla="*/ 2199004 h 2323145"/>
              <a:gd name="connsiteX148" fmla="*/ 4420601 w 11269336"/>
              <a:gd name="connsiteY148" fmla="*/ 2205158 h 2323145"/>
              <a:gd name="connsiteX149" fmla="*/ 4405765 w 11269336"/>
              <a:gd name="connsiteY149" fmla="*/ 2199902 h 2323145"/>
              <a:gd name="connsiteX150" fmla="*/ 4401354 w 11269336"/>
              <a:gd name="connsiteY150" fmla="*/ 2194745 h 2323145"/>
              <a:gd name="connsiteX151" fmla="*/ 4383151 w 11269336"/>
              <a:gd name="connsiteY151" fmla="*/ 2201140 h 2323145"/>
              <a:gd name="connsiteX152" fmla="*/ 4366646 w 11269336"/>
              <a:gd name="connsiteY152" fmla="*/ 2198564 h 2323145"/>
              <a:gd name="connsiteX153" fmla="*/ 4354009 w 11269336"/>
              <a:gd name="connsiteY153" fmla="*/ 2204984 h 2323145"/>
              <a:gd name="connsiteX154" fmla="*/ 4348284 w 11269336"/>
              <a:gd name="connsiteY154" fmla="*/ 2205270 h 2323145"/>
              <a:gd name="connsiteX155" fmla="*/ 4333906 w 11269336"/>
              <a:gd name="connsiteY155" fmla="*/ 2205251 h 2323145"/>
              <a:gd name="connsiteX156" fmla="*/ 4308819 w 11269336"/>
              <a:gd name="connsiteY156" fmla="*/ 2203822 h 2323145"/>
              <a:gd name="connsiteX157" fmla="*/ 4301210 w 11269336"/>
              <a:gd name="connsiteY157" fmla="*/ 2204456 h 2323145"/>
              <a:gd name="connsiteX158" fmla="*/ 4283095 w 11269336"/>
              <a:gd name="connsiteY158" fmla="*/ 2198177 h 2323145"/>
              <a:gd name="connsiteX159" fmla="*/ 4250119 w 11269336"/>
              <a:gd name="connsiteY159" fmla="*/ 2196342 h 2323145"/>
              <a:gd name="connsiteX160" fmla="*/ 4189203 w 11269336"/>
              <a:gd name="connsiteY160" fmla="*/ 2178994 h 2323145"/>
              <a:gd name="connsiteX161" fmla="*/ 4154035 w 11269336"/>
              <a:gd name="connsiteY161" fmla="*/ 2171950 h 2323145"/>
              <a:gd name="connsiteX162" fmla="*/ 4129569 w 11269336"/>
              <a:gd name="connsiteY162" fmla="*/ 2163850 h 2323145"/>
              <a:gd name="connsiteX163" fmla="*/ 4061250 w 11269336"/>
              <a:gd name="connsiteY163" fmla="*/ 2159236 h 2323145"/>
              <a:gd name="connsiteX164" fmla="*/ 3945480 w 11269336"/>
              <a:gd name="connsiteY164" fmla="*/ 2158279 h 2323145"/>
              <a:gd name="connsiteX165" fmla="*/ 3921468 w 11269336"/>
              <a:gd name="connsiteY165" fmla="*/ 2156588 h 2323145"/>
              <a:gd name="connsiteX166" fmla="*/ 3903348 w 11269336"/>
              <a:gd name="connsiteY166" fmla="*/ 2149220 h 2323145"/>
              <a:gd name="connsiteX167" fmla="*/ 3901342 w 11269336"/>
              <a:gd name="connsiteY167" fmla="*/ 2142355 h 2323145"/>
              <a:gd name="connsiteX168" fmla="*/ 3888539 w 11269336"/>
              <a:gd name="connsiteY168" fmla="*/ 2140476 h 2323145"/>
              <a:gd name="connsiteX169" fmla="*/ 3885662 w 11269336"/>
              <a:gd name="connsiteY169" fmla="*/ 2138740 h 2323145"/>
              <a:gd name="connsiteX170" fmla="*/ 3868627 w 11269336"/>
              <a:gd name="connsiteY170" fmla="*/ 2130023 h 2323145"/>
              <a:gd name="connsiteX171" fmla="*/ 3819177 w 11269336"/>
              <a:gd name="connsiteY171" fmla="*/ 2142111 h 2323145"/>
              <a:gd name="connsiteX172" fmla="*/ 3769100 w 11269336"/>
              <a:gd name="connsiteY172" fmla="*/ 2131731 h 2323145"/>
              <a:gd name="connsiteX173" fmla="*/ 3562752 w 11269336"/>
              <a:gd name="connsiteY173" fmla="*/ 2131785 h 2323145"/>
              <a:gd name="connsiteX174" fmla="*/ 3541402 w 11269336"/>
              <a:gd name="connsiteY174" fmla="*/ 2106821 h 2323145"/>
              <a:gd name="connsiteX175" fmla="*/ 3365341 w 11269336"/>
              <a:gd name="connsiteY175" fmla="*/ 2077638 h 2323145"/>
              <a:gd name="connsiteX176" fmla="*/ 3170922 w 11269336"/>
              <a:gd name="connsiteY176" fmla="*/ 2115957 h 2323145"/>
              <a:gd name="connsiteX177" fmla="*/ 3156256 w 11269336"/>
              <a:gd name="connsiteY177" fmla="*/ 2124773 h 2323145"/>
              <a:gd name="connsiteX178" fmla="*/ 3140298 w 11269336"/>
              <a:gd name="connsiteY178" fmla="*/ 2129182 h 2323145"/>
              <a:gd name="connsiteX179" fmla="*/ 3138514 w 11269336"/>
              <a:gd name="connsiteY179" fmla="*/ 2128069 h 2323145"/>
              <a:gd name="connsiteX180" fmla="*/ 3120467 w 11269336"/>
              <a:gd name="connsiteY180" fmla="*/ 2128281 h 2323145"/>
              <a:gd name="connsiteX181" fmla="*/ 3116175 w 11269336"/>
              <a:gd name="connsiteY181" fmla="*/ 2131633 h 2323145"/>
              <a:gd name="connsiteX182" fmla="*/ 3103685 w 11269336"/>
              <a:gd name="connsiteY182" fmla="*/ 2132814 h 2323145"/>
              <a:gd name="connsiteX183" fmla="*/ 3078794 w 11269336"/>
              <a:gd name="connsiteY183" fmla="*/ 2137935 h 2323145"/>
              <a:gd name="connsiteX184" fmla="*/ 3074407 w 11269336"/>
              <a:gd name="connsiteY184" fmla="*/ 2136274 h 2323145"/>
              <a:gd name="connsiteX185" fmla="*/ 3037285 w 11269336"/>
              <a:gd name="connsiteY185" fmla="*/ 2139919 h 2323145"/>
              <a:gd name="connsiteX186" fmla="*/ 3036901 w 11269336"/>
              <a:gd name="connsiteY186" fmla="*/ 2138726 h 2323145"/>
              <a:gd name="connsiteX187" fmla="*/ 3026996 w 11269336"/>
              <a:gd name="connsiteY187" fmla="*/ 2134322 h 2323145"/>
              <a:gd name="connsiteX188" fmla="*/ 3007772 w 11269336"/>
              <a:gd name="connsiteY188" fmla="*/ 2128742 h 2323145"/>
              <a:gd name="connsiteX189" fmla="*/ 2965030 w 11269336"/>
              <a:gd name="connsiteY189" fmla="*/ 2100494 h 2323145"/>
              <a:gd name="connsiteX190" fmla="*/ 2926342 w 11269336"/>
              <a:gd name="connsiteY190" fmla="*/ 2104155 h 2323145"/>
              <a:gd name="connsiteX191" fmla="*/ 2918608 w 11269336"/>
              <a:gd name="connsiteY191" fmla="*/ 2104215 h 2323145"/>
              <a:gd name="connsiteX192" fmla="*/ 2918475 w 11269336"/>
              <a:gd name="connsiteY192" fmla="*/ 2103937 h 2323145"/>
              <a:gd name="connsiteX193" fmla="*/ 2910360 w 11269336"/>
              <a:gd name="connsiteY193" fmla="*/ 2103444 h 2323145"/>
              <a:gd name="connsiteX194" fmla="*/ 2904507 w 11269336"/>
              <a:gd name="connsiteY194" fmla="*/ 2104326 h 2323145"/>
              <a:gd name="connsiteX195" fmla="*/ 2889503 w 11269336"/>
              <a:gd name="connsiteY195" fmla="*/ 2104443 h 2323145"/>
              <a:gd name="connsiteX196" fmla="*/ 2884480 w 11269336"/>
              <a:gd name="connsiteY196" fmla="*/ 2102626 h 2323145"/>
              <a:gd name="connsiteX197" fmla="*/ 2882689 w 11269336"/>
              <a:gd name="connsiteY197" fmla="*/ 2099228 h 2323145"/>
              <a:gd name="connsiteX198" fmla="*/ 2881291 w 11269336"/>
              <a:gd name="connsiteY198" fmla="*/ 2099618 h 2323145"/>
              <a:gd name="connsiteX199" fmla="*/ 2853979 w 11269336"/>
              <a:gd name="connsiteY199" fmla="*/ 2090388 h 2323145"/>
              <a:gd name="connsiteX200" fmla="*/ 2791790 w 11269336"/>
              <a:gd name="connsiteY200" fmla="*/ 2080332 h 2323145"/>
              <a:gd name="connsiteX201" fmla="*/ 2755844 w 11269336"/>
              <a:gd name="connsiteY201" fmla="*/ 2078874 h 2323145"/>
              <a:gd name="connsiteX202" fmla="*/ 2657742 w 11269336"/>
              <a:gd name="connsiteY202" fmla="*/ 2070179 h 2323145"/>
              <a:gd name="connsiteX203" fmla="*/ 2559549 w 11269336"/>
              <a:gd name="connsiteY203" fmla="*/ 2057873 h 2323145"/>
              <a:gd name="connsiteX204" fmla="*/ 2512054 w 11269336"/>
              <a:gd name="connsiteY204" fmla="*/ 2031671 h 2323145"/>
              <a:gd name="connsiteX205" fmla="*/ 2506437 w 11269336"/>
              <a:gd name="connsiteY205" fmla="*/ 2030918 h 2323145"/>
              <a:gd name="connsiteX206" fmla="*/ 2491752 w 11269336"/>
              <a:gd name="connsiteY206" fmla="*/ 2033906 h 2323145"/>
              <a:gd name="connsiteX207" fmla="*/ 2486338 w 11269336"/>
              <a:gd name="connsiteY207" fmla="*/ 2035862 h 2323145"/>
              <a:gd name="connsiteX208" fmla="*/ 2478186 w 11269336"/>
              <a:gd name="connsiteY208" fmla="*/ 2036953 h 2323145"/>
              <a:gd name="connsiteX209" fmla="*/ 2477950 w 11269336"/>
              <a:gd name="connsiteY209" fmla="*/ 2036715 h 2323145"/>
              <a:gd name="connsiteX210" fmla="*/ 2470381 w 11269336"/>
              <a:gd name="connsiteY210" fmla="*/ 2038256 h 2323145"/>
              <a:gd name="connsiteX211" fmla="*/ 2433781 w 11269336"/>
              <a:gd name="connsiteY211" fmla="*/ 2049140 h 2323145"/>
              <a:gd name="connsiteX212" fmla="*/ 2381172 w 11269336"/>
              <a:gd name="connsiteY212" fmla="*/ 2030645 h 2323145"/>
              <a:gd name="connsiteX213" fmla="*/ 2360198 w 11269336"/>
              <a:gd name="connsiteY213" fmla="*/ 2029059 h 2323145"/>
              <a:gd name="connsiteX214" fmla="*/ 2348815 w 11269336"/>
              <a:gd name="connsiteY214" fmla="*/ 2026798 h 2323145"/>
              <a:gd name="connsiteX215" fmla="*/ 2347988 w 11269336"/>
              <a:gd name="connsiteY215" fmla="*/ 2025745 h 2323145"/>
              <a:gd name="connsiteX216" fmla="*/ 2312920 w 11269336"/>
              <a:gd name="connsiteY216" fmla="*/ 2036311 h 2323145"/>
              <a:gd name="connsiteX217" fmla="*/ 2307986 w 11269336"/>
              <a:gd name="connsiteY217" fmla="*/ 2035583 h 2323145"/>
              <a:gd name="connsiteX218" fmla="*/ 2285481 w 11269336"/>
              <a:gd name="connsiteY218" fmla="*/ 2045197 h 2323145"/>
              <a:gd name="connsiteX219" fmla="*/ 2273666 w 11269336"/>
              <a:gd name="connsiteY219" fmla="*/ 2048710 h 2323145"/>
              <a:gd name="connsiteX220" fmla="*/ 2270719 w 11269336"/>
              <a:gd name="connsiteY220" fmla="*/ 2052702 h 2323145"/>
              <a:gd name="connsiteX221" fmla="*/ 2253080 w 11269336"/>
              <a:gd name="connsiteY221" fmla="*/ 2056363 h 2323145"/>
              <a:gd name="connsiteX222" fmla="*/ 2250906 w 11269336"/>
              <a:gd name="connsiteY222" fmla="*/ 2055654 h 2323145"/>
              <a:gd name="connsiteX223" fmla="*/ 2236905 w 11269336"/>
              <a:gd name="connsiteY223" fmla="*/ 2062882 h 2323145"/>
              <a:gd name="connsiteX224" fmla="*/ 2225830 w 11269336"/>
              <a:gd name="connsiteY224" fmla="*/ 2074027 h 2323145"/>
              <a:gd name="connsiteX225" fmla="*/ 2073776 w 11269336"/>
              <a:gd name="connsiteY225" fmla="*/ 2089244 h 2323145"/>
              <a:gd name="connsiteX226" fmla="*/ 1948256 w 11269336"/>
              <a:gd name="connsiteY226" fmla="*/ 2146616 h 2323145"/>
              <a:gd name="connsiteX227" fmla="*/ 1865582 w 11269336"/>
              <a:gd name="connsiteY227" fmla="*/ 2153738 h 2323145"/>
              <a:gd name="connsiteX228" fmla="*/ 1835210 w 11269336"/>
              <a:gd name="connsiteY228" fmla="*/ 2134244 h 2323145"/>
              <a:gd name="connsiteX229" fmla="*/ 1632661 w 11269336"/>
              <a:gd name="connsiteY229" fmla="*/ 2173882 h 2323145"/>
              <a:gd name="connsiteX230" fmla="*/ 1579590 w 11269336"/>
              <a:gd name="connsiteY230" fmla="*/ 2173680 h 2323145"/>
              <a:gd name="connsiteX231" fmla="*/ 1535601 w 11269336"/>
              <a:gd name="connsiteY231" fmla="*/ 2194590 h 2323145"/>
              <a:gd name="connsiteX232" fmla="*/ 1515594 w 11269336"/>
              <a:gd name="connsiteY232" fmla="*/ 2189622 h 2323145"/>
              <a:gd name="connsiteX233" fmla="*/ 1512113 w 11269336"/>
              <a:gd name="connsiteY233" fmla="*/ 2188534 h 2323145"/>
              <a:gd name="connsiteX234" fmla="*/ 1498838 w 11269336"/>
              <a:gd name="connsiteY234" fmla="*/ 2189213 h 2323145"/>
              <a:gd name="connsiteX235" fmla="*/ 1494279 w 11269336"/>
              <a:gd name="connsiteY235" fmla="*/ 2183112 h 2323145"/>
              <a:gd name="connsiteX236" fmla="*/ 1473714 w 11269336"/>
              <a:gd name="connsiteY236" fmla="*/ 2179625 h 2323145"/>
              <a:gd name="connsiteX237" fmla="*/ 1449503 w 11269336"/>
              <a:gd name="connsiteY237" fmla="*/ 2182633 h 2323145"/>
              <a:gd name="connsiteX238" fmla="*/ 1266687 w 11269336"/>
              <a:gd name="connsiteY238" fmla="*/ 2212688 h 2323145"/>
              <a:gd name="connsiteX239" fmla="*/ 1239614 w 11269336"/>
              <a:gd name="connsiteY239" fmla="*/ 2209727 h 2323145"/>
              <a:gd name="connsiteX240" fmla="*/ 1202436 w 11269336"/>
              <a:gd name="connsiteY240" fmla="*/ 2209817 h 2323145"/>
              <a:gd name="connsiteX241" fmla="*/ 1136097 w 11269336"/>
              <a:gd name="connsiteY241" fmla="*/ 2205112 h 2323145"/>
              <a:gd name="connsiteX242" fmla="*/ 988232 w 11269336"/>
              <a:gd name="connsiteY242" fmla="*/ 2235635 h 2323145"/>
              <a:gd name="connsiteX243" fmla="*/ 981959 w 11269336"/>
              <a:gd name="connsiteY243" fmla="*/ 2231607 h 2323145"/>
              <a:gd name="connsiteX244" fmla="*/ 938600 w 11269336"/>
              <a:gd name="connsiteY244" fmla="*/ 2238113 h 2323145"/>
              <a:gd name="connsiteX245" fmla="*/ 791788 w 11269336"/>
              <a:gd name="connsiteY245" fmla="*/ 2293224 h 2323145"/>
              <a:gd name="connsiteX246" fmla="*/ 706914 w 11269336"/>
              <a:gd name="connsiteY246" fmla="*/ 2305046 h 2323145"/>
              <a:gd name="connsiteX247" fmla="*/ 675971 w 11269336"/>
              <a:gd name="connsiteY247" fmla="*/ 2304030 h 2323145"/>
              <a:gd name="connsiteX248" fmla="*/ 624180 w 11269336"/>
              <a:gd name="connsiteY248" fmla="*/ 2302650 h 2323145"/>
              <a:gd name="connsiteX249" fmla="*/ 583453 w 11269336"/>
              <a:gd name="connsiteY249" fmla="*/ 2288788 h 2323145"/>
              <a:gd name="connsiteX250" fmla="*/ 540946 w 11269336"/>
              <a:gd name="connsiteY250" fmla="*/ 2292721 h 2323145"/>
              <a:gd name="connsiteX251" fmla="*/ 533680 w 11269336"/>
              <a:gd name="connsiteY251" fmla="*/ 2310233 h 2323145"/>
              <a:gd name="connsiteX252" fmla="*/ 487366 w 11269336"/>
              <a:gd name="connsiteY252" fmla="*/ 2309053 h 2323145"/>
              <a:gd name="connsiteX253" fmla="*/ 416820 w 11269336"/>
              <a:gd name="connsiteY253" fmla="*/ 2305443 h 2323145"/>
              <a:gd name="connsiteX254" fmla="*/ 376805 w 11269336"/>
              <a:gd name="connsiteY254" fmla="*/ 2307647 h 2323145"/>
              <a:gd name="connsiteX255" fmla="*/ 266777 w 11269336"/>
              <a:gd name="connsiteY255" fmla="*/ 2309012 h 2323145"/>
              <a:gd name="connsiteX256" fmla="*/ 156013 w 11269336"/>
              <a:gd name="connsiteY256" fmla="*/ 2306832 h 2323145"/>
              <a:gd name="connsiteX257" fmla="*/ 87258 w 11269336"/>
              <a:gd name="connsiteY257" fmla="*/ 2285511 h 2323145"/>
              <a:gd name="connsiteX258" fmla="*/ 23798 w 11269336"/>
              <a:gd name="connsiteY258" fmla="*/ 2281822 h 2323145"/>
              <a:gd name="connsiteX259" fmla="*/ 0 w 11269336"/>
              <a:gd name="connsiteY259" fmla="*/ 2285369 h 2323145"/>
              <a:gd name="connsiteX260" fmla="*/ 0 w 11269336"/>
              <a:gd name="connsiteY26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593061 w 11269336"/>
              <a:gd name="connsiteY141" fmla="*/ 2171597 h 2323145"/>
              <a:gd name="connsiteX142" fmla="*/ 4533444 w 11269336"/>
              <a:gd name="connsiteY142" fmla="*/ 2181200 h 2323145"/>
              <a:gd name="connsiteX143" fmla="*/ 4492832 w 11269336"/>
              <a:gd name="connsiteY143" fmla="*/ 2188033 h 2323145"/>
              <a:gd name="connsiteX144" fmla="*/ 4467257 w 11269336"/>
              <a:gd name="connsiteY144" fmla="*/ 2196121 h 2323145"/>
              <a:gd name="connsiteX145" fmla="*/ 4459937 w 11269336"/>
              <a:gd name="connsiteY145" fmla="*/ 2195182 h 2323145"/>
              <a:gd name="connsiteX146" fmla="*/ 4433312 w 11269336"/>
              <a:gd name="connsiteY146" fmla="*/ 2199004 h 2323145"/>
              <a:gd name="connsiteX147" fmla="*/ 4420601 w 11269336"/>
              <a:gd name="connsiteY147" fmla="*/ 2205158 h 2323145"/>
              <a:gd name="connsiteX148" fmla="*/ 4405765 w 11269336"/>
              <a:gd name="connsiteY148" fmla="*/ 2199902 h 2323145"/>
              <a:gd name="connsiteX149" fmla="*/ 4401354 w 11269336"/>
              <a:gd name="connsiteY149" fmla="*/ 2194745 h 2323145"/>
              <a:gd name="connsiteX150" fmla="*/ 4383151 w 11269336"/>
              <a:gd name="connsiteY150" fmla="*/ 2201140 h 2323145"/>
              <a:gd name="connsiteX151" fmla="*/ 4366646 w 11269336"/>
              <a:gd name="connsiteY151" fmla="*/ 2198564 h 2323145"/>
              <a:gd name="connsiteX152" fmla="*/ 4354009 w 11269336"/>
              <a:gd name="connsiteY152" fmla="*/ 2204984 h 2323145"/>
              <a:gd name="connsiteX153" fmla="*/ 4348284 w 11269336"/>
              <a:gd name="connsiteY153" fmla="*/ 2205270 h 2323145"/>
              <a:gd name="connsiteX154" fmla="*/ 4333906 w 11269336"/>
              <a:gd name="connsiteY154" fmla="*/ 2205251 h 2323145"/>
              <a:gd name="connsiteX155" fmla="*/ 4308819 w 11269336"/>
              <a:gd name="connsiteY155" fmla="*/ 2203822 h 2323145"/>
              <a:gd name="connsiteX156" fmla="*/ 4301210 w 11269336"/>
              <a:gd name="connsiteY156" fmla="*/ 2204456 h 2323145"/>
              <a:gd name="connsiteX157" fmla="*/ 4283095 w 11269336"/>
              <a:gd name="connsiteY157" fmla="*/ 2198177 h 2323145"/>
              <a:gd name="connsiteX158" fmla="*/ 4250119 w 11269336"/>
              <a:gd name="connsiteY158" fmla="*/ 2196342 h 2323145"/>
              <a:gd name="connsiteX159" fmla="*/ 4189203 w 11269336"/>
              <a:gd name="connsiteY159" fmla="*/ 2178994 h 2323145"/>
              <a:gd name="connsiteX160" fmla="*/ 4154035 w 11269336"/>
              <a:gd name="connsiteY160" fmla="*/ 2171950 h 2323145"/>
              <a:gd name="connsiteX161" fmla="*/ 4129569 w 11269336"/>
              <a:gd name="connsiteY161" fmla="*/ 2163850 h 2323145"/>
              <a:gd name="connsiteX162" fmla="*/ 4061250 w 11269336"/>
              <a:gd name="connsiteY162" fmla="*/ 2159236 h 2323145"/>
              <a:gd name="connsiteX163" fmla="*/ 3945480 w 11269336"/>
              <a:gd name="connsiteY163" fmla="*/ 2158279 h 2323145"/>
              <a:gd name="connsiteX164" fmla="*/ 3921468 w 11269336"/>
              <a:gd name="connsiteY164" fmla="*/ 2156588 h 2323145"/>
              <a:gd name="connsiteX165" fmla="*/ 3903348 w 11269336"/>
              <a:gd name="connsiteY165" fmla="*/ 2149220 h 2323145"/>
              <a:gd name="connsiteX166" fmla="*/ 3901342 w 11269336"/>
              <a:gd name="connsiteY166" fmla="*/ 2142355 h 2323145"/>
              <a:gd name="connsiteX167" fmla="*/ 3888539 w 11269336"/>
              <a:gd name="connsiteY167" fmla="*/ 2140476 h 2323145"/>
              <a:gd name="connsiteX168" fmla="*/ 3885662 w 11269336"/>
              <a:gd name="connsiteY168" fmla="*/ 2138740 h 2323145"/>
              <a:gd name="connsiteX169" fmla="*/ 3868627 w 11269336"/>
              <a:gd name="connsiteY169" fmla="*/ 2130023 h 2323145"/>
              <a:gd name="connsiteX170" fmla="*/ 3819177 w 11269336"/>
              <a:gd name="connsiteY170" fmla="*/ 2142111 h 2323145"/>
              <a:gd name="connsiteX171" fmla="*/ 3769100 w 11269336"/>
              <a:gd name="connsiteY171" fmla="*/ 2131731 h 2323145"/>
              <a:gd name="connsiteX172" fmla="*/ 3562752 w 11269336"/>
              <a:gd name="connsiteY172" fmla="*/ 2131785 h 2323145"/>
              <a:gd name="connsiteX173" fmla="*/ 3541402 w 11269336"/>
              <a:gd name="connsiteY173" fmla="*/ 2106821 h 2323145"/>
              <a:gd name="connsiteX174" fmla="*/ 3365341 w 11269336"/>
              <a:gd name="connsiteY174" fmla="*/ 2077638 h 2323145"/>
              <a:gd name="connsiteX175" fmla="*/ 3170922 w 11269336"/>
              <a:gd name="connsiteY175" fmla="*/ 2115957 h 2323145"/>
              <a:gd name="connsiteX176" fmla="*/ 3156256 w 11269336"/>
              <a:gd name="connsiteY176" fmla="*/ 2124773 h 2323145"/>
              <a:gd name="connsiteX177" fmla="*/ 3140298 w 11269336"/>
              <a:gd name="connsiteY177" fmla="*/ 2129182 h 2323145"/>
              <a:gd name="connsiteX178" fmla="*/ 3138514 w 11269336"/>
              <a:gd name="connsiteY178" fmla="*/ 2128069 h 2323145"/>
              <a:gd name="connsiteX179" fmla="*/ 3120467 w 11269336"/>
              <a:gd name="connsiteY179" fmla="*/ 2128281 h 2323145"/>
              <a:gd name="connsiteX180" fmla="*/ 3116175 w 11269336"/>
              <a:gd name="connsiteY180" fmla="*/ 2131633 h 2323145"/>
              <a:gd name="connsiteX181" fmla="*/ 3103685 w 11269336"/>
              <a:gd name="connsiteY181" fmla="*/ 2132814 h 2323145"/>
              <a:gd name="connsiteX182" fmla="*/ 3078794 w 11269336"/>
              <a:gd name="connsiteY182" fmla="*/ 2137935 h 2323145"/>
              <a:gd name="connsiteX183" fmla="*/ 3074407 w 11269336"/>
              <a:gd name="connsiteY183" fmla="*/ 2136274 h 2323145"/>
              <a:gd name="connsiteX184" fmla="*/ 3037285 w 11269336"/>
              <a:gd name="connsiteY184" fmla="*/ 2139919 h 2323145"/>
              <a:gd name="connsiteX185" fmla="*/ 3036901 w 11269336"/>
              <a:gd name="connsiteY185" fmla="*/ 2138726 h 2323145"/>
              <a:gd name="connsiteX186" fmla="*/ 3026996 w 11269336"/>
              <a:gd name="connsiteY186" fmla="*/ 2134322 h 2323145"/>
              <a:gd name="connsiteX187" fmla="*/ 3007772 w 11269336"/>
              <a:gd name="connsiteY187" fmla="*/ 2128742 h 2323145"/>
              <a:gd name="connsiteX188" fmla="*/ 2965030 w 11269336"/>
              <a:gd name="connsiteY188" fmla="*/ 2100494 h 2323145"/>
              <a:gd name="connsiteX189" fmla="*/ 2926342 w 11269336"/>
              <a:gd name="connsiteY189" fmla="*/ 2104155 h 2323145"/>
              <a:gd name="connsiteX190" fmla="*/ 2918608 w 11269336"/>
              <a:gd name="connsiteY190" fmla="*/ 2104215 h 2323145"/>
              <a:gd name="connsiteX191" fmla="*/ 2918475 w 11269336"/>
              <a:gd name="connsiteY191" fmla="*/ 2103937 h 2323145"/>
              <a:gd name="connsiteX192" fmla="*/ 2910360 w 11269336"/>
              <a:gd name="connsiteY192" fmla="*/ 2103444 h 2323145"/>
              <a:gd name="connsiteX193" fmla="*/ 2904507 w 11269336"/>
              <a:gd name="connsiteY193" fmla="*/ 2104326 h 2323145"/>
              <a:gd name="connsiteX194" fmla="*/ 2889503 w 11269336"/>
              <a:gd name="connsiteY194" fmla="*/ 2104443 h 2323145"/>
              <a:gd name="connsiteX195" fmla="*/ 2884480 w 11269336"/>
              <a:gd name="connsiteY195" fmla="*/ 2102626 h 2323145"/>
              <a:gd name="connsiteX196" fmla="*/ 2882689 w 11269336"/>
              <a:gd name="connsiteY196" fmla="*/ 2099228 h 2323145"/>
              <a:gd name="connsiteX197" fmla="*/ 2881291 w 11269336"/>
              <a:gd name="connsiteY197" fmla="*/ 2099618 h 2323145"/>
              <a:gd name="connsiteX198" fmla="*/ 2853979 w 11269336"/>
              <a:gd name="connsiteY198" fmla="*/ 2090388 h 2323145"/>
              <a:gd name="connsiteX199" fmla="*/ 2791790 w 11269336"/>
              <a:gd name="connsiteY199" fmla="*/ 2080332 h 2323145"/>
              <a:gd name="connsiteX200" fmla="*/ 2755844 w 11269336"/>
              <a:gd name="connsiteY200" fmla="*/ 2078874 h 2323145"/>
              <a:gd name="connsiteX201" fmla="*/ 2657742 w 11269336"/>
              <a:gd name="connsiteY201" fmla="*/ 2070179 h 2323145"/>
              <a:gd name="connsiteX202" fmla="*/ 2559549 w 11269336"/>
              <a:gd name="connsiteY202" fmla="*/ 2057873 h 2323145"/>
              <a:gd name="connsiteX203" fmla="*/ 2512054 w 11269336"/>
              <a:gd name="connsiteY203" fmla="*/ 2031671 h 2323145"/>
              <a:gd name="connsiteX204" fmla="*/ 2506437 w 11269336"/>
              <a:gd name="connsiteY204" fmla="*/ 2030918 h 2323145"/>
              <a:gd name="connsiteX205" fmla="*/ 2491752 w 11269336"/>
              <a:gd name="connsiteY205" fmla="*/ 2033906 h 2323145"/>
              <a:gd name="connsiteX206" fmla="*/ 2486338 w 11269336"/>
              <a:gd name="connsiteY206" fmla="*/ 2035862 h 2323145"/>
              <a:gd name="connsiteX207" fmla="*/ 2478186 w 11269336"/>
              <a:gd name="connsiteY207" fmla="*/ 2036953 h 2323145"/>
              <a:gd name="connsiteX208" fmla="*/ 2477950 w 11269336"/>
              <a:gd name="connsiteY208" fmla="*/ 2036715 h 2323145"/>
              <a:gd name="connsiteX209" fmla="*/ 2470381 w 11269336"/>
              <a:gd name="connsiteY209" fmla="*/ 2038256 h 2323145"/>
              <a:gd name="connsiteX210" fmla="*/ 2433781 w 11269336"/>
              <a:gd name="connsiteY210" fmla="*/ 2049140 h 2323145"/>
              <a:gd name="connsiteX211" fmla="*/ 2381172 w 11269336"/>
              <a:gd name="connsiteY211" fmla="*/ 2030645 h 2323145"/>
              <a:gd name="connsiteX212" fmla="*/ 2360198 w 11269336"/>
              <a:gd name="connsiteY212" fmla="*/ 2029059 h 2323145"/>
              <a:gd name="connsiteX213" fmla="*/ 2348815 w 11269336"/>
              <a:gd name="connsiteY213" fmla="*/ 2026798 h 2323145"/>
              <a:gd name="connsiteX214" fmla="*/ 2347988 w 11269336"/>
              <a:gd name="connsiteY214" fmla="*/ 2025745 h 2323145"/>
              <a:gd name="connsiteX215" fmla="*/ 2312920 w 11269336"/>
              <a:gd name="connsiteY215" fmla="*/ 2036311 h 2323145"/>
              <a:gd name="connsiteX216" fmla="*/ 2307986 w 11269336"/>
              <a:gd name="connsiteY216" fmla="*/ 2035583 h 2323145"/>
              <a:gd name="connsiteX217" fmla="*/ 2285481 w 11269336"/>
              <a:gd name="connsiteY217" fmla="*/ 2045197 h 2323145"/>
              <a:gd name="connsiteX218" fmla="*/ 2273666 w 11269336"/>
              <a:gd name="connsiteY218" fmla="*/ 2048710 h 2323145"/>
              <a:gd name="connsiteX219" fmla="*/ 2270719 w 11269336"/>
              <a:gd name="connsiteY219" fmla="*/ 2052702 h 2323145"/>
              <a:gd name="connsiteX220" fmla="*/ 2253080 w 11269336"/>
              <a:gd name="connsiteY220" fmla="*/ 2056363 h 2323145"/>
              <a:gd name="connsiteX221" fmla="*/ 2250906 w 11269336"/>
              <a:gd name="connsiteY221" fmla="*/ 2055654 h 2323145"/>
              <a:gd name="connsiteX222" fmla="*/ 2236905 w 11269336"/>
              <a:gd name="connsiteY222" fmla="*/ 2062882 h 2323145"/>
              <a:gd name="connsiteX223" fmla="*/ 2225830 w 11269336"/>
              <a:gd name="connsiteY223" fmla="*/ 2074027 h 2323145"/>
              <a:gd name="connsiteX224" fmla="*/ 2073776 w 11269336"/>
              <a:gd name="connsiteY224" fmla="*/ 2089244 h 2323145"/>
              <a:gd name="connsiteX225" fmla="*/ 1948256 w 11269336"/>
              <a:gd name="connsiteY225" fmla="*/ 2146616 h 2323145"/>
              <a:gd name="connsiteX226" fmla="*/ 1865582 w 11269336"/>
              <a:gd name="connsiteY226" fmla="*/ 2153738 h 2323145"/>
              <a:gd name="connsiteX227" fmla="*/ 1835210 w 11269336"/>
              <a:gd name="connsiteY227" fmla="*/ 2134244 h 2323145"/>
              <a:gd name="connsiteX228" fmla="*/ 1632661 w 11269336"/>
              <a:gd name="connsiteY228" fmla="*/ 2173882 h 2323145"/>
              <a:gd name="connsiteX229" fmla="*/ 1579590 w 11269336"/>
              <a:gd name="connsiteY229" fmla="*/ 2173680 h 2323145"/>
              <a:gd name="connsiteX230" fmla="*/ 1535601 w 11269336"/>
              <a:gd name="connsiteY230" fmla="*/ 2194590 h 2323145"/>
              <a:gd name="connsiteX231" fmla="*/ 1515594 w 11269336"/>
              <a:gd name="connsiteY231" fmla="*/ 2189622 h 2323145"/>
              <a:gd name="connsiteX232" fmla="*/ 1512113 w 11269336"/>
              <a:gd name="connsiteY232" fmla="*/ 2188534 h 2323145"/>
              <a:gd name="connsiteX233" fmla="*/ 1498838 w 11269336"/>
              <a:gd name="connsiteY233" fmla="*/ 2189213 h 2323145"/>
              <a:gd name="connsiteX234" fmla="*/ 1494279 w 11269336"/>
              <a:gd name="connsiteY234" fmla="*/ 2183112 h 2323145"/>
              <a:gd name="connsiteX235" fmla="*/ 1473714 w 11269336"/>
              <a:gd name="connsiteY235" fmla="*/ 2179625 h 2323145"/>
              <a:gd name="connsiteX236" fmla="*/ 1449503 w 11269336"/>
              <a:gd name="connsiteY236" fmla="*/ 2182633 h 2323145"/>
              <a:gd name="connsiteX237" fmla="*/ 1266687 w 11269336"/>
              <a:gd name="connsiteY237" fmla="*/ 2212688 h 2323145"/>
              <a:gd name="connsiteX238" fmla="*/ 1239614 w 11269336"/>
              <a:gd name="connsiteY238" fmla="*/ 2209727 h 2323145"/>
              <a:gd name="connsiteX239" fmla="*/ 1202436 w 11269336"/>
              <a:gd name="connsiteY239" fmla="*/ 2209817 h 2323145"/>
              <a:gd name="connsiteX240" fmla="*/ 1136097 w 11269336"/>
              <a:gd name="connsiteY240" fmla="*/ 2205112 h 2323145"/>
              <a:gd name="connsiteX241" fmla="*/ 988232 w 11269336"/>
              <a:gd name="connsiteY241" fmla="*/ 2235635 h 2323145"/>
              <a:gd name="connsiteX242" fmla="*/ 981959 w 11269336"/>
              <a:gd name="connsiteY242" fmla="*/ 2231607 h 2323145"/>
              <a:gd name="connsiteX243" fmla="*/ 938600 w 11269336"/>
              <a:gd name="connsiteY243" fmla="*/ 2238113 h 2323145"/>
              <a:gd name="connsiteX244" fmla="*/ 791788 w 11269336"/>
              <a:gd name="connsiteY244" fmla="*/ 2293224 h 2323145"/>
              <a:gd name="connsiteX245" fmla="*/ 706914 w 11269336"/>
              <a:gd name="connsiteY245" fmla="*/ 2305046 h 2323145"/>
              <a:gd name="connsiteX246" fmla="*/ 675971 w 11269336"/>
              <a:gd name="connsiteY246" fmla="*/ 2304030 h 2323145"/>
              <a:gd name="connsiteX247" fmla="*/ 624180 w 11269336"/>
              <a:gd name="connsiteY247" fmla="*/ 2302650 h 2323145"/>
              <a:gd name="connsiteX248" fmla="*/ 583453 w 11269336"/>
              <a:gd name="connsiteY248" fmla="*/ 2288788 h 2323145"/>
              <a:gd name="connsiteX249" fmla="*/ 540946 w 11269336"/>
              <a:gd name="connsiteY249" fmla="*/ 2292721 h 2323145"/>
              <a:gd name="connsiteX250" fmla="*/ 533680 w 11269336"/>
              <a:gd name="connsiteY250" fmla="*/ 2310233 h 2323145"/>
              <a:gd name="connsiteX251" fmla="*/ 487366 w 11269336"/>
              <a:gd name="connsiteY251" fmla="*/ 2309053 h 2323145"/>
              <a:gd name="connsiteX252" fmla="*/ 416820 w 11269336"/>
              <a:gd name="connsiteY252" fmla="*/ 2305443 h 2323145"/>
              <a:gd name="connsiteX253" fmla="*/ 376805 w 11269336"/>
              <a:gd name="connsiteY253" fmla="*/ 2307647 h 2323145"/>
              <a:gd name="connsiteX254" fmla="*/ 266777 w 11269336"/>
              <a:gd name="connsiteY254" fmla="*/ 2309012 h 2323145"/>
              <a:gd name="connsiteX255" fmla="*/ 156013 w 11269336"/>
              <a:gd name="connsiteY255" fmla="*/ 2306832 h 2323145"/>
              <a:gd name="connsiteX256" fmla="*/ 87258 w 11269336"/>
              <a:gd name="connsiteY256" fmla="*/ 2285511 h 2323145"/>
              <a:gd name="connsiteX257" fmla="*/ 23798 w 11269336"/>
              <a:gd name="connsiteY257" fmla="*/ 2281822 h 2323145"/>
              <a:gd name="connsiteX258" fmla="*/ 0 w 11269336"/>
              <a:gd name="connsiteY258" fmla="*/ 2285369 h 2323145"/>
              <a:gd name="connsiteX259" fmla="*/ 0 w 11269336"/>
              <a:gd name="connsiteY25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83151 w 11269336"/>
              <a:gd name="connsiteY149" fmla="*/ 2201140 h 2323145"/>
              <a:gd name="connsiteX150" fmla="*/ 4366646 w 11269336"/>
              <a:gd name="connsiteY150" fmla="*/ 2198564 h 2323145"/>
              <a:gd name="connsiteX151" fmla="*/ 4354009 w 11269336"/>
              <a:gd name="connsiteY151" fmla="*/ 2204984 h 2323145"/>
              <a:gd name="connsiteX152" fmla="*/ 4348284 w 11269336"/>
              <a:gd name="connsiteY152" fmla="*/ 2205270 h 2323145"/>
              <a:gd name="connsiteX153" fmla="*/ 4333906 w 11269336"/>
              <a:gd name="connsiteY153" fmla="*/ 2205251 h 2323145"/>
              <a:gd name="connsiteX154" fmla="*/ 4308819 w 11269336"/>
              <a:gd name="connsiteY154" fmla="*/ 2203822 h 2323145"/>
              <a:gd name="connsiteX155" fmla="*/ 4301210 w 11269336"/>
              <a:gd name="connsiteY155" fmla="*/ 2204456 h 2323145"/>
              <a:gd name="connsiteX156" fmla="*/ 4283095 w 11269336"/>
              <a:gd name="connsiteY156" fmla="*/ 2198177 h 2323145"/>
              <a:gd name="connsiteX157" fmla="*/ 4250119 w 11269336"/>
              <a:gd name="connsiteY157" fmla="*/ 2196342 h 2323145"/>
              <a:gd name="connsiteX158" fmla="*/ 4189203 w 11269336"/>
              <a:gd name="connsiteY158" fmla="*/ 2178994 h 2323145"/>
              <a:gd name="connsiteX159" fmla="*/ 4154035 w 11269336"/>
              <a:gd name="connsiteY159" fmla="*/ 2171950 h 2323145"/>
              <a:gd name="connsiteX160" fmla="*/ 4129569 w 11269336"/>
              <a:gd name="connsiteY160" fmla="*/ 2163850 h 2323145"/>
              <a:gd name="connsiteX161" fmla="*/ 4061250 w 11269336"/>
              <a:gd name="connsiteY161" fmla="*/ 2159236 h 2323145"/>
              <a:gd name="connsiteX162" fmla="*/ 3945480 w 11269336"/>
              <a:gd name="connsiteY162" fmla="*/ 2158279 h 2323145"/>
              <a:gd name="connsiteX163" fmla="*/ 3921468 w 11269336"/>
              <a:gd name="connsiteY163" fmla="*/ 2156588 h 2323145"/>
              <a:gd name="connsiteX164" fmla="*/ 3903348 w 11269336"/>
              <a:gd name="connsiteY164" fmla="*/ 2149220 h 2323145"/>
              <a:gd name="connsiteX165" fmla="*/ 3901342 w 11269336"/>
              <a:gd name="connsiteY165" fmla="*/ 2142355 h 2323145"/>
              <a:gd name="connsiteX166" fmla="*/ 3888539 w 11269336"/>
              <a:gd name="connsiteY166" fmla="*/ 2140476 h 2323145"/>
              <a:gd name="connsiteX167" fmla="*/ 3885662 w 11269336"/>
              <a:gd name="connsiteY167" fmla="*/ 2138740 h 2323145"/>
              <a:gd name="connsiteX168" fmla="*/ 3868627 w 11269336"/>
              <a:gd name="connsiteY168" fmla="*/ 2130023 h 2323145"/>
              <a:gd name="connsiteX169" fmla="*/ 3819177 w 11269336"/>
              <a:gd name="connsiteY169" fmla="*/ 2142111 h 2323145"/>
              <a:gd name="connsiteX170" fmla="*/ 3769100 w 11269336"/>
              <a:gd name="connsiteY170" fmla="*/ 2131731 h 2323145"/>
              <a:gd name="connsiteX171" fmla="*/ 3562752 w 11269336"/>
              <a:gd name="connsiteY171" fmla="*/ 2131785 h 2323145"/>
              <a:gd name="connsiteX172" fmla="*/ 3541402 w 11269336"/>
              <a:gd name="connsiteY172" fmla="*/ 2106821 h 2323145"/>
              <a:gd name="connsiteX173" fmla="*/ 3365341 w 11269336"/>
              <a:gd name="connsiteY173" fmla="*/ 2077638 h 2323145"/>
              <a:gd name="connsiteX174" fmla="*/ 3170922 w 11269336"/>
              <a:gd name="connsiteY174" fmla="*/ 2115957 h 2323145"/>
              <a:gd name="connsiteX175" fmla="*/ 3156256 w 11269336"/>
              <a:gd name="connsiteY175" fmla="*/ 2124773 h 2323145"/>
              <a:gd name="connsiteX176" fmla="*/ 3140298 w 11269336"/>
              <a:gd name="connsiteY176" fmla="*/ 2129182 h 2323145"/>
              <a:gd name="connsiteX177" fmla="*/ 3138514 w 11269336"/>
              <a:gd name="connsiteY177" fmla="*/ 2128069 h 2323145"/>
              <a:gd name="connsiteX178" fmla="*/ 3120467 w 11269336"/>
              <a:gd name="connsiteY178" fmla="*/ 2128281 h 2323145"/>
              <a:gd name="connsiteX179" fmla="*/ 3116175 w 11269336"/>
              <a:gd name="connsiteY179" fmla="*/ 2131633 h 2323145"/>
              <a:gd name="connsiteX180" fmla="*/ 3103685 w 11269336"/>
              <a:gd name="connsiteY180" fmla="*/ 2132814 h 2323145"/>
              <a:gd name="connsiteX181" fmla="*/ 3078794 w 11269336"/>
              <a:gd name="connsiteY181" fmla="*/ 2137935 h 2323145"/>
              <a:gd name="connsiteX182" fmla="*/ 3074407 w 11269336"/>
              <a:gd name="connsiteY182" fmla="*/ 2136274 h 2323145"/>
              <a:gd name="connsiteX183" fmla="*/ 3037285 w 11269336"/>
              <a:gd name="connsiteY183" fmla="*/ 2139919 h 2323145"/>
              <a:gd name="connsiteX184" fmla="*/ 3036901 w 11269336"/>
              <a:gd name="connsiteY184" fmla="*/ 2138726 h 2323145"/>
              <a:gd name="connsiteX185" fmla="*/ 3026996 w 11269336"/>
              <a:gd name="connsiteY185" fmla="*/ 2134322 h 2323145"/>
              <a:gd name="connsiteX186" fmla="*/ 3007772 w 11269336"/>
              <a:gd name="connsiteY186" fmla="*/ 2128742 h 2323145"/>
              <a:gd name="connsiteX187" fmla="*/ 2965030 w 11269336"/>
              <a:gd name="connsiteY187" fmla="*/ 2100494 h 2323145"/>
              <a:gd name="connsiteX188" fmla="*/ 2926342 w 11269336"/>
              <a:gd name="connsiteY188" fmla="*/ 2104155 h 2323145"/>
              <a:gd name="connsiteX189" fmla="*/ 2918608 w 11269336"/>
              <a:gd name="connsiteY189" fmla="*/ 2104215 h 2323145"/>
              <a:gd name="connsiteX190" fmla="*/ 2918475 w 11269336"/>
              <a:gd name="connsiteY190" fmla="*/ 2103937 h 2323145"/>
              <a:gd name="connsiteX191" fmla="*/ 2910360 w 11269336"/>
              <a:gd name="connsiteY191" fmla="*/ 2103444 h 2323145"/>
              <a:gd name="connsiteX192" fmla="*/ 2904507 w 11269336"/>
              <a:gd name="connsiteY192" fmla="*/ 2104326 h 2323145"/>
              <a:gd name="connsiteX193" fmla="*/ 2889503 w 11269336"/>
              <a:gd name="connsiteY193" fmla="*/ 2104443 h 2323145"/>
              <a:gd name="connsiteX194" fmla="*/ 2884480 w 11269336"/>
              <a:gd name="connsiteY194" fmla="*/ 2102626 h 2323145"/>
              <a:gd name="connsiteX195" fmla="*/ 2882689 w 11269336"/>
              <a:gd name="connsiteY195" fmla="*/ 2099228 h 2323145"/>
              <a:gd name="connsiteX196" fmla="*/ 2881291 w 11269336"/>
              <a:gd name="connsiteY196" fmla="*/ 2099618 h 2323145"/>
              <a:gd name="connsiteX197" fmla="*/ 2853979 w 11269336"/>
              <a:gd name="connsiteY197" fmla="*/ 2090388 h 2323145"/>
              <a:gd name="connsiteX198" fmla="*/ 2791790 w 11269336"/>
              <a:gd name="connsiteY198" fmla="*/ 2080332 h 2323145"/>
              <a:gd name="connsiteX199" fmla="*/ 2755844 w 11269336"/>
              <a:gd name="connsiteY199" fmla="*/ 2078874 h 2323145"/>
              <a:gd name="connsiteX200" fmla="*/ 2657742 w 11269336"/>
              <a:gd name="connsiteY200" fmla="*/ 2070179 h 2323145"/>
              <a:gd name="connsiteX201" fmla="*/ 2559549 w 11269336"/>
              <a:gd name="connsiteY201" fmla="*/ 2057873 h 2323145"/>
              <a:gd name="connsiteX202" fmla="*/ 2512054 w 11269336"/>
              <a:gd name="connsiteY202" fmla="*/ 2031671 h 2323145"/>
              <a:gd name="connsiteX203" fmla="*/ 2506437 w 11269336"/>
              <a:gd name="connsiteY203" fmla="*/ 2030918 h 2323145"/>
              <a:gd name="connsiteX204" fmla="*/ 2491752 w 11269336"/>
              <a:gd name="connsiteY204" fmla="*/ 2033906 h 2323145"/>
              <a:gd name="connsiteX205" fmla="*/ 2486338 w 11269336"/>
              <a:gd name="connsiteY205" fmla="*/ 2035862 h 2323145"/>
              <a:gd name="connsiteX206" fmla="*/ 2478186 w 11269336"/>
              <a:gd name="connsiteY206" fmla="*/ 2036953 h 2323145"/>
              <a:gd name="connsiteX207" fmla="*/ 2477950 w 11269336"/>
              <a:gd name="connsiteY207" fmla="*/ 2036715 h 2323145"/>
              <a:gd name="connsiteX208" fmla="*/ 2470381 w 11269336"/>
              <a:gd name="connsiteY208" fmla="*/ 2038256 h 2323145"/>
              <a:gd name="connsiteX209" fmla="*/ 2433781 w 11269336"/>
              <a:gd name="connsiteY209" fmla="*/ 2049140 h 2323145"/>
              <a:gd name="connsiteX210" fmla="*/ 2381172 w 11269336"/>
              <a:gd name="connsiteY210" fmla="*/ 2030645 h 2323145"/>
              <a:gd name="connsiteX211" fmla="*/ 2360198 w 11269336"/>
              <a:gd name="connsiteY211" fmla="*/ 2029059 h 2323145"/>
              <a:gd name="connsiteX212" fmla="*/ 2348815 w 11269336"/>
              <a:gd name="connsiteY212" fmla="*/ 2026798 h 2323145"/>
              <a:gd name="connsiteX213" fmla="*/ 2347988 w 11269336"/>
              <a:gd name="connsiteY213" fmla="*/ 2025745 h 2323145"/>
              <a:gd name="connsiteX214" fmla="*/ 2312920 w 11269336"/>
              <a:gd name="connsiteY214" fmla="*/ 2036311 h 2323145"/>
              <a:gd name="connsiteX215" fmla="*/ 2307986 w 11269336"/>
              <a:gd name="connsiteY215" fmla="*/ 2035583 h 2323145"/>
              <a:gd name="connsiteX216" fmla="*/ 2285481 w 11269336"/>
              <a:gd name="connsiteY216" fmla="*/ 2045197 h 2323145"/>
              <a:gd name="connsiteX217" fmla="*/ 2273666 w 11269336"/>
              <a:gd name="connsiteY217" fmla="*/ 2048710 h 2323145"/>
              <a:gd name="connsiteX218" fmla="*/ 2270719 w 11269336"/>
              <a:gd name="connsiteY218" fmla="*/ 2052702 h 2323145"/>
              <a:gd name="connsiteX219" fmla="*/ 2253080 w 11269336"/>
              <a:gd name="connsiteY219" fmla="*/ 2056363 h 2323145"/>
              <a:gd name="connsiteX220" fmla="*/ 2250906 w 11269336"/>
              <a:gd name="connsiteY220" fmla="*/ 2055654 h 2323145"/>
              <a:gd name="connsiteX221" fmla="*/ 2236905 w 11269336"/>
              <a:gd name="connsiteY221" fmla="*/ 2062882 h 2323145"/>
              <a:gd name="connsiteX222" fmla="*/ 2225830 w 11269336"/>
              <a:gd name="connsiteY222" fmla="*/ 2074027 h 2323145"/>
              <a:gd name="connsiteX223" fmla="*/ 2073776 w 11269336"/>
              <a:gd name="connsiteY223" fmla="*/ 2089244 h 2323145"/>
              <a:gd name="connsiteX224" fmla="*/ 1948256 w 11269336"/>
              <a:gd name="connsiteY224" fmla="*/ 2146616 h 2323145"/>
              <a:gd name="connsiteX225" fmla="*/ 1865582 w 11269336"/>
              <a:gd name="connsiteY225" fmla="*/ 2153738 h 2323145"/>
              <a:gd name="connsiteX226" fmla="*/ 1835210 w 11269336"/>
              <a:gd name="connsiteY226" fmla="*/ 2134244 h 2323145"/>
              <a:gd name="connsiteX227" fmla="*/ 1632661 w 11269336"/>
              <a:gd name="connsiteY227" fmla="*/ 2173882 h 2323145"/>
              <a:gd name="connsiteX228" fmla="*/ 1579590 w 11269336"/>
              <a:gd name="connsiteY228" fmla="*/ 2173680 h 2323145"/>
              <a:gd name="connsiteX229" fmla="*/ 1535601 w 11269336"/>
              <a:gd name="connsiteY229" fmla="*/ 2194590 h 2323145"/>
              <a:gd name="connsiteX230" fmla="*/ 1515594 w 11269336"/>
              <a:gd name="connsiteY230" fmla="*/ 2189622 h 2323145"/>
              <a:gd name="connsiteX231" fmla="*/ 1512113 w 11269336"/>
              <a:gd name="connsiteY231" fmla="*/ 2188534 h 2323145"/>
              <a:gd name="connsiteX232" fmla="*/ 1498838 w 11269336"/>
              <a:gd name="connsiteY232" fmla="*/ 2189213 h 2323145"/>
              <a:gd name="connsiteX233" fmla="*/ 1494279 w 11269336"/>
              <a:gd name="connsiteY233" fmla="*/ 2183112 h 2323145"/>
              <a:gd name="connsiteX234" fmla="*/ 1473714 w 11269336"/>
              <a:gd name="connsiteY234" fmla="*/ 2179625 h 2323145"/>
              <a:gd name="connsiteX235" fmla="*/ 1449503 w 11269336"/>
              <a:gd name="connsiteY235" fmla="*/ 2182633 h 2323145"/>
              <a:gd name="connsiteX236" fmla="*/ 1266687 w 11269336"/>
              <a:gd name="connsiteY236" fmla="*/ 2212688 h 2323145"/>
              <a:gd name="connsiteX237" fmla="*/ 1239614 w 11269336"/>
              <a:gd name="connsiteY237" fmla="*/ 2209727 h 2323145"/>
              <a:gd name="connsiteX238" fmla="*/ 1202436 w 11269336"/>
              <a:gd name="connsiteY238" fmla="*/ 2209817 h 2323145"/>
              <a:gd name="connsiteX239" fmla="*/ 1136097 w 11269336"/>
              <a:gd name="connsiteY239" fmla="*/ 2205112 h 2323145"/>
              <a:gd name="connsiteX240" fmla="*/ 988232 w 11269336"/>
              <a:gd name="connsiteY240" fmla="*/ 2235635 h 2323145"/>
              <a:gd name="connsiteX241" fmla="*/ 981959 w 11269336"/>
              <a:gd name="connsiteY241" fmla="*/ 2231607 h 2323145"/>
              <a:gd name="connsiteX242" fmla="*/ 938600 w 11269336"/>
              <a:gd name="connsiteY242" fmla="*/ 2238113 h 2323145"/>
              <a:gd name="connsiteX243" fmla="*/ 791788 w 11269336"/>
              <a:gd name="connsiteY243" fmla="*/ 2293224 h 2323145"/>
              <a:gd name="connsiteX244" fmla="*/ 706914 w 11269336"/>
              <a:gd name="connsiteY244" fmla="*/ 2305046 h 2323145"/>
              <a:gd name="connsiteX245" fmla="*/ 675971 w 11269336"/>
              <a:gd name="connsiteY245" fmla="*/ 2304030 h 2323145"/>
              <a:gd name="connsiteX246" fmla="*/ 624180 w 11269336"/>
              <a:gd name="connsiteY246" fmla="*/ 2302650 h 2323145"/>
              <a:gd name="connsiteX247" fmla="*/ 583453 w 11269336"/>
              <a:gd name="connsiteY247" fmla="*/ 2288788 h 2323145"/>
              <a:gd name="connsiteX248" fmla="*/ 540946 w 11269336"/>
              <a:gd name="connsiteY248" fmla="*/ 2292721 h 2323145"/>
              <a:gd name="connsiteX249" fmla="*/ 533680 w 11269336"/>
              <a:gd name="connsiteY249" fmla="*/ 2310233 h 2323145"/>
              <a:gd name="connsiteX250" fmla="*/ 487366 w 11269336"/>
              <a:gd name="connsiteY250" fmla="*/ 2309053 h 2323145"/>
              <a:gd name="connsiteX251" fmla="*/ 416820 w 11269336"/>
              <a:gd name="connsiteY251" fmla="*/ 2305443 h 2323145"/>
              <a:gd name="connsiteX252" fmla="*/ 376805 w 11269336"/>
              <a:gd name="connsiteY252" fmla="*/ 2307647 h 2323145"/>
              <a:gd name="connsiteX253" fmla="*/ 266777 w 11269336"/>
              <a:gd name="connsiteY253" fmla="*/ 2309012 h 2323145"/>
              <a:gd name="connsiteX254" fmla="*/ 156013 w 11269336"/>
              <a:gd name="connsiteY254" fmla="*/ 2306832 h 2323145"/>
              <a:gd name="connsiteX255" fmla="*/ 87258 w 11269336"/>
              <a:gd name="connsiteY255" fmla="*/ 2285511 h 2323145"/>
              <a:gd name="connsiteX256" fmla="*/ 23798 w 11269336"/>
              <a:gd name="connsiteY256" fmla="*/ 2281822 h 2323145"/>
              <a:gd name="connsiteX257" fmla="*/ 0 w 11269336"/>
              <a:gd name="connsiteY257" fmla="*/ 2285369 h 2323145"/>
              <a:gd name="connsiteX258" fmla="*/ 0 w 11269336"/>
              <a:gd name="connsiteY25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66646 w 11269336"/>
              <a:gd name="connsiteY149" fmla="*/ 2198564 h 2323145"/>
              <a:gd name="connsiteX150" fmla="*/ 4354009 w 11269336"/>
              <a:gd name="connsiteY150" fmla="*/ 2204984 h 2323145"/>
              <a:gd name="connsiteX151" fmla="*/ 4348284 w 11269336"/>
              <a:gd name="connsiteY151" fmla="*/ 2205270 h 2323145"/>
              <a:gd name="connsiteX152" fmla="*/ 4333906 w 11269336"/>
              <a:gd name="connsiteY152" fmla="*/ 2205251 h 2323145"/>
              <a:gd name="connsiteX153" fmla="*/ 4308819 w 11269336"/>
              <a:gd name="connsiteY153" fmla="*/ 2203822 h 2323145"/>
              <a:gd name="connsiteX154" fmla="*/ 4301210 w 11269336"/>
              <a:gd name="connsiteY154" fmla="*/ 2204456 h 2323145"/>
              <a:gd name="connsiteX155" fmla="*/ 4283095 w 11269336"/>
              <a:gd name="connsiteY155" fmla="*/ 2198177 h 2323145"/>
              <a:gd name="connsiteX156" fmla="*/ 4250119 w 11269336"/>
              <a:gd name="connsiteY156" fmla="*/ 2196342 h 2323145"/>
              <a:gd name="connsiteX157" fmla="*/ 4189203 w 11269336"/>
              <a:gd name="connsiteY157" fmla="*/ 2178994 h 2323145"/>
              <a:gd name="connsiteX158" fmla="*/ 4154035 w 11269336"/>
              <a:gd name="connsiteY158" fmla="*/ 2171950 h 2323145"/>
              <a:gd name="connsiteX159" fmla="*/ 4129569 w 11269336"/>
              <a:gd name="connsiteY159" fmla="*/ 2163850 h 2323145"/>
              <a:gd name="connsiteX160" fmla="*/ 4061250 w 11269336"/>
              <a:gd name="connsiteY160" fmla="*/ 2159236 h 2323145"/>
              <a:gd name="connsiteX161" fmla="*/ 3945480 w 11269336"/>
              <a:gd name="connsiteY161" fmla="*/ 2158279 h 2323145"/>
              <a:gd name="connsiteX162" fmla="*/ 3921468 w 11269336"/>
              <a:gd name="connsiteY162" fmla="*/ 2156588 h 2323145"/>
              <a:gd name="connsiteX163" fmla="*/ 3903348 w 11269336"/>
              <a:gd name="connsiteY163" fmla="*/ 2149220 h 2323145"/>
              <a:gd name="connsiteX164" fmla="*/ 3901342 w 11269336"/>
              <a:gd name="connsiteY164" fmla="*/ 2142355 h 2323145"/>
              <a:gd name="connsiteX165" fmla="*/ 3888539 w 11269336"/>
              <a:gd name="connsiteY165" fmla="*/ 2140476 h 2323145"/>
              <a:gd name="connsiteX166" fmla="*/ 3885662 w 11269336"/>
              <a:gd name="connsiteY166" fmla="*/ 2138740 h 2323145"/>
              <a:gd name="connsiteX167" fmla="*/ 3868627 w 11269336"/>
              <a:gd name="connsiteY167" fmla="*/ 2130023 h 2323145"/>
              <a:gd name="connsiteX168" fmla="*/ 3819177 w 11269336"/>
              <a:gd name="connsiteY168" fmla="*/ 2142111 h 2323145"/>
              <a:gd name="connsiteX169" fmla="*/ 3769100 w 11269336"/>
              <a:gd name="connsiteY169" fmla="*/ 2131731 h 2323145"/>
              <a:gd name="connsiteX170" fmla="*/ 3562752 w 11269336"/>
              <a:gd name="connsiteY170" fmla="*/ 2131785 h 2323145"/>
              <a:gd name="connsiteX171" fmla="*/ 3541402 w 11269336"/>
              <a:gd name="connsiteY171" fmla="*/ 2106821 h 2323145"/>
              <a:gd name="connsiteX172" fmla="*/ 3365341 w 11269336"/>
              <a:gd name="connsiteY172" fmla="*/ 2077638 h 2323145"/>
              <a:gd name="connsiteX173" fmla="*/ 3170922 w 11269336"/>
              <a:gd name="connsiteY173" fmla="*/ 2115957 h 2323145"/>
              <a:gd name="connsiteX174" fmla="*/ 3156256 w 11269336"/>
              <a:gd name="connsiteY174" fmla="*/ 2124773 h 2323145"/>
              <a:gd name="connsiteX175" fmla="*/ 3140298 w 11269336"/>
              <a:gd name="connsiteY175" fmla="*/ 2129182 h 2323145"/>
              <a:gd name="connsiteX176" fmla="*/ 3138514 w 11269336"/>
              <a:gd name="connsiteY176" fmla="*/ 2128069 h 2323145"/>
              <a:gd name="connsiteX177" fmla="*/ 3120467 w 11269336"/>
              <a:gd name="connsiteY177" fmla="*/ 2128281 h 2323145"/>
              <a:gd name="connsiteX178" fmla="*/ 3116175 w 11269336"/>
              <a:gd name="connsiteY178" fmla="*/ 2131633 h 2323145"/>
              <a:gd name="connsiteX179" fmla="*/ 3103685 w 11269336"/>
              <a:gd name="connsiteY179" fmla="*/ 2132814 h 2323145"/>
              <a:gd name="connsiteX180" fmla="*/ 3078794 w 11269336"/>
              <a:gd name="connsiteY180" fmla="*/ 2137935 h 2323145"/>
              <a:gd name="connsiteX181" fmla="*/ 3074407 w 11269336"/>
              <a:gd name="connsiteY181" fmla="*/ 2136274 h 2323145"/>
              <a:gd name="connsiteX182" fmla="*/ 3037285 w 11269336"/>
              <a:gd name="connsiteY182" fmla="*/ 2139919 h 2323145"/>
              <a:gd name="connsiteX183" fmla="*/ 3036901 w 11269336"/>
              <a:gd name="connsiteY183" fmla="*/ 2138726 h 2323145"/>
              <a:gd name="connsiteX184" fmla="*/ 3026996 w 11269336"/>
              <a:gd name="connsiteY184" fmla="*/ 2134322 h 2323145"/>
              <a:gd name="connsiteX185" fmla="*/ 3007772 w 11269336"/>
              <a:gd name="connsiteY185" fmla="*/ 2128742 h 2323145"/>
              <a:gd name="connsiteX186" fmla="*/ 2965030 w 11269336"/>
              <a:gd name="connsiteY186" fmla="*/ 2100494 h 2323145"/>
              <a:gd name="connsiteX187" fmla="*/ 2926342 w 11269336"/>
              <a:gd name="connsiteY187" fmla="*/ 2104155 h 2323145"/>
              <a:gd name="connsiteX188" fmla="*/ 2918608 w 11269336"/>
              <a:gd name="connsiteY188" fmla="*/ 2104215 h 2323145"/>
              <a:gd name="connsiteX189" fmla="*/ 2918475 w 11269336"/>
              <a:gd name="connsiteY189" fmla="*/ 2103937 h 2323145"/>
              <a:gd name="connsiteX190" fmla="*/ 2910360 w 11269336"/>
              <a:gd name="connsiteY190" fmla="*/ 2103444 h 2323145"/>
              <a:gd name="connsiteX191" fmla="*/ 2904507 w 11269336"/>
              <a:gd name="connsiteY191" fmla="*/ 2104326 h 2323145"/>
              <a:gd name="connsiteX192" fmla="*/ 2889503 w 11269336"/>
              <a:gd name="connsiteY192" fmla="*/ 2104443 h 2323145"/>
              <a:gd name="connsiteX193" fmla="*/ 2884480 w 11269336"/>
              <a:gd name="connsiteY193" fmla="*/ 2102626 h 2323145"/>
              <a:gd name="connsiteX194" fmla="*/ 2882689 w 11269336"/>
              <a:gd name="connsiteY194" fmla="*/ 2099228 h 2323145"/>
              <a:gd name="connsiteX195" fmla="*/ 2881291 w 11269336"/>
              <a:gd name="connsiteY195" fmla="*/ 2099618 h 2323145"/>
              <a:gd name="connsiteX196" fmla="*/ 2853979 w 11269336"/>
              <a:gd name="connsiteY196" fmla="*/ 2090388 h 2323145"/>
              <a:gd name="connsiteX197" fmla="*/ 2791790 w 11269336"/>
              <a:gd name="connsiteY197" fmla="*/ 2080332 h 2323145"/>
              <a:gd name="connsiteX198" fmla="*/ 2755844 w 11269336"/>
              <a:gd name="connsiteY198" fmla="*/ 2078874 h 2323145"/>
              <a:gd name="connsiteX199" fmla="*/ 2657742 w 11269336"/>
              <a:gd name="connsiteY199" fmla="*/ 2070179 h 2323145"/>
              <a:gd name="connsiteX200" fmla="*/ 2559549 w 11269336"/>
              <a:gd name="connsiteY200" fmla="*/ 2057873 h 2323145"/>
              <a:gd name="connsiteX201" fmla="*/ 2512054 w 11269336"/>
              <a:gd name="connsiteY201" fmla="*/ 2031671 h 2323145"/>
              <a:gd name="connsiteX202" fmla="*/ 2506437 w 11269336"/>
              <a:gd name="connsiteY202" fmla="*/ 2030918 h 2323145"/>
              <a:gd name="connsiteX203" fmla="*/ 2491752 w 11269336"/>
              <a:gd name="connsiteY203" fmla="*/ 2033906 h 2323145"/>
              <a:gd name="connsiteX204" fmla="*/ 2486338 w 11269336"/>
              <a:gd name="connsiteY204" fmla="*/ 2035862 h 2323145"/>
              <a:gd name="connsiteX205" fmla="*/ 2478186 w 11269336"/>
              <a:gd name="connsiteY205" fmla="*/ 2036953 h 2323145"/>
              <a:gd name="connsiteX206" fmla="*/ 2477950 w 11269336"/>
              <a:gd name="connsiteY206" fmla="*/ 2036715 h 2323145"/>
              <a:gd name="connsiteX207" fmla="*/ 2470381 w 11269336"/>
              <a:gd name="connsiteY207" fmla="*/ 2038256 h 2323145"/>
              <a:gd name="connsiteX208" fmla="*/ 2433781 w 11269336"/>
              <a:gd name="connsiteY208" fmla="*/ 2049140 h 2323145"/>
              <a:gd name="connsiteX209" fmla="*/ 2381172 w 11269336"/>
              <a:gd name="connsiteY209" fmla="*/ 2030645 h 2323145"/>
              <a:gd name="connsiteX210" fmla="*/ 2360198 w 11269336"/>
              <a:gd name="connsiteY210" fmla="*/ 2029059 h 2323145"/>
              <a:gd name="connsiteX211" fmla="*/ 2348815 w 11269336"/>
              <a:gd name="connsiteY211" fmla="*/ 2026798 h 2323145"/>
              <a:gd name="connsiteX212" fmla="*/ 2347988 w 11269336"/>
              <a:gd name="connsiteY212" fmla="*/ 2025745 h 2323145"/>
              <a:gd name="connsiteX213" fmla="*/ 2312920 w 11269336"/>
              <a:gd name="connsiteY213" fmla="*/ 2036311 h 2323145"/>
              <a:gd name="connsiteX214" fmla="*/ 2307986 w 11269336"/>
              <a:gd name="connsiteY214" fmla="*/ 2035583 h 2323145"/>
              <a:gd name="connsiteX215" fmla="*/ 2285481 w 11269336"/>
              <a:gd name="connsiteY215" fmla="*/ 2045197 h 2323145"/>
              <a:gd name="connsiteX216" fmla="*/ 2273666 w 11269336"/>
              <a:gd name="connsiteY216" fmla="*/ 2048710 h 2323145"/>
              <a:gd name="connsiteX217" fmla="*/ 2270719 w 11269336"/>
              <a:gd name="connsiteY217" fmla="*/ 2052702 h 2323145"/>
              <a:gd name="connsiteX218" fmla="*/ 2253080 w 11269336"/>
              <a:gd name="connsiteY218" fmla="*/ 2056363 h 2323145"/>
              <a:gd name="connsiteX219" fmla="*/ 2250906 w 11269336"/>
              <a:gd name="connsiteY219" fmla="*/ 2055654 h 2323145"/>
              <a:gd name="connsiteX220" fmla="*/ 2236905 w 11269336"/>
              <a:gd name="connsiteY220" fmla="*/ 2062882 h 2323145"/>
              <a:gd name="connsiteX221" fmla="*/ 2225830 w 11269336"/>
              <a:gd name="connsiteY221" fmla="*/ 2074027 h 2323145"/>
              <a:gd name="connsiteX222" fmla="*/ 2073776 w 11269336"/>
              <a:gd name="connsiteY222" fmla="*/ 2089244 h 2323145"/>
              <a:gd name="connsiteX223" fmla="*/ 1948256 w 11269336"/>
              <a:gd name="connsiteY223" fmla="*/ 2146616 h 2323145"/>
              <a:gd name="connsiteX224" fmla="*/ 1865582 w 11269336"/>
              <a:gd name="connsiteY224" fmla="*/ 2153738 h 2323145"/>
              <a:gd name="connsiteX225" fmla="*/ 1835210 w 11269336"/>
              <a:gd name="connsiteY225" fmla="*/ 2134244 h 2323145"/>
              <a:gd name="connsiteX226" fmla="*/ 1632661 w 11269336"/>
              <a:gd name="connsiteY226" fmla="*/ 2173882 h 2323145"/>
              <a:gd name="connsiteX227" fmla="*/ 1579590 w 11269336"/>
              <a:gd name="connsiteY227" fmla="*/ 2173680 h 2323145"/>
              <a:gd name="connsiteX228" fmla="*/ 1535601 w 11269336"/>
              <a:gd name="connsiteY228" fmla="*/ 2194590 h 2323145"/>
              <a:gd name="connsiteX229" fmla="*/ 1515594 w 11269336"/>
              <a:gd name="connsiteY229" fmla="*/ 2189622 h 2323145"/>
              <a:gd name="connsiteX230" fmla="*/ 1512113 w 11269336"/>
              <a:gd name="connsiteY230" fmla="*/ 2188534 h 2323145"/>
              <a:gd name="connsiteX231" fmla="*/ 1498838 w 11269336"/>
              <a:gd name="connsiteY231" fmla="*/ 2189213 h 2323145"/>
              <a:gd name="connsiteX232" fmla="*/ 1494279 w 11269336"/>
              <a:gd name="connsiteY232" fmla="*/ 2183112 h 2323145"/>
              <a:gd name="connsiteX233" fmla="*/ 1473714 w 11269336"/>
              <a:gd name="connsiteY233" fmla="*/ 2179625 h 2323145"/>
              <a:gd name="connsiteX234" fmla="*/ 1449503 w 11269336"/>
              <a:gd name="connsiteY234" fmla="*/ 2182633 h 2323145"/>
              <a:gd name="connsiteX235" fmla="*/ 1266687 w 11269336"/>
              <a:gd name="connsiteY235" fmla="*/ 2212688 h 2323145"/>
              <a:gd name="connsiteX236" fmla="*/ 1239614 w 11269336"/>
              <a:gd name="connsiteY236" fmla="*/ 2209727 h 2323145"/>
              <a:gd name="connsiteX237" fmla="*/ 1202436 w 11269336"/>
              <a:gd name="connsiteY237" fmla="*/ 2209817 h 2323145"/>
              <a:gd name="connsiteX238" fmla="*/ 1136097 w 11269336"/>
              <a:gd name="connsiteY238" fmla="*/ 2205112 h 2323145"/>
              <a:gd name="connsiteX239" fmla="*/ 988232 w 11269336"/>
              <a:gd name="connsiteY239" fmla="*/ 2235635 h 2323145"/>
              <a:gd name="connsiteX240" fmla="*/ 981959 w 11269336"/>
              <a:gd name="connsiteY240" fmla="*/ 2231607 h 2323145"/>
              <a:gd name="connsiteX241" fmla="*/ 938600 w 11269336"/>
              <a:gd name="connsiteY241" fmla="*/ 2238113 h 2323145"/>
              <a:gd name="connsiteX242" fmla="*/ 791788 w 11269336"/>
              <a:gd name="connsiteY242" fmla="*/ 2293224 h 2323145"/>
              <a:gd name="connsiteX243" fmla="*/ 706914 w 11269336"/>
              <a:gd name="connsiteY243" fmla="*/ 2305046 h 2323145"/>
              <a:gd name="connsiteX244" fmla="*/ 675971 w 11269336"/>
              <a:gd name="connsiteY244" fmla="*/ 2304030 h 2323145"/>
              <a:gd name="connsiteX245" fmla="*/ 624180 w 11269336"/>
              <a:gd name="connsiteY245" fmla="*/ 2302650 h 2323145"/>
              <a:gd name="connsiteX246" fmla="*/ 583453 w 11269336"/>
              <a:gd name="connsiteY246" fmla="*/ 2288788 h 2323145"/>
              <a:gd name="connsiteX247" fmla="*/ 540946 w 11269336"/>
              <a:gd name="connsiteY247" fmla="*/ 2292721 h 2323145"/>
              <a:gd name="connsiteX248" fmla="*/ 533680 w 11269336"/>
              <a:gd name="connsiteY248" fmla="*/ 2310233 h 2323145"/>
              <a:gd name="connsiteX249" fmla="*/ 487366 w 11269336"/>
              <a:gd name="connsiteY249" fmla="*/ 2309053 h 2323145"/>
              <a:gd name="connsiteX250" fmla="*/ 416820 w 11269336"/>
              <a:gd name="connsiteY250" fmla="*/ 2305443 h 2323145"/>
              <a:gd name="connsiteX251" fmla="*/ 376805 w 11269336"/>
              <a:gd name="connsiteY251" fmla="*/ 2307647 h 2323145"/>
              <a:gd name="connsiteX252" fmla="*/ 266777 w 11269336"/>
              <a:gd name="connsiteY252" fmla="*/ 2309012 h 2323145"/>
              <a:gd name="connsiteX253" fmla="*/ 156013 w 11269336"/>
              <a:gd name="connsiteY253" fmla="*/ 2306832 h 2323145"/>
              <a:gd name="connsiteX254" fmla="*/ 87258 w 11269336"/>
              <a:gd name="connsiteY254" fmla="*/ 2285511 h 2323145"/>
              <a:gd name="connsiteX255" fmla="*/ 23798 w 11269336"/>
              <a:gd name="connsiteY255" fmla="*/ 2281822 h 2323145"/>
              <a:gd name="connsiteX256" fmla="*/ 0 w 11269336"/>
              <a:gd name="connsiteY256" fmla="*/ 2285369 h 2323145"/>
              <a:gd name="connsiteX257" fmla="*/ 0 w 11269336"/>
              <a:gd name="connsiteY25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05765 w 11269336"/>
              <a:gd name="connsiteY146" fmla="*/ 2199902 h 2323145"/>
              <a:gd name="connsiteX147" fmla="*/ 4401354 w 11269336"/>
              <a:gd name="connsiteY147" fmla="*/ 2194745 h 2323145"/>
              <a:gd name="connsiteX148" fmla="*/ 4366646 w 11269336"/>
              <a:gd name="connsiteY148" fmla="*/ 2198564 h 2323145"/>
              <a:gd name="connsiteX149" fmla="*/ 4354009 w 11269336"/>
              <a:gd name="connsiteY149" fmla="*/ 2204984 h 2323145"/>
              <a:gd name="connsiteX150" fmla="*/ 4348284 w 11269336"/>
              <a:gd name="connsiteY150" fmla="*/ 2205270 h 2323145"/>
              <a:gd name="connsiteX151" fmla="*/ 4333906 w 11269336"/>
              <a:gd name="connsiteY151" fmla="*/ 2205251 h 2323145"/>
              <a:gd name="connsiteX152" fmla="*/ 4308819 w 11269336"/>
              <a:gd name="connsiteY152" fmla="*/ 2203822 h 2323145"/>
              <a:gd name="connsiteX153" fmla="*/ 4301210 w 11269336"/>
              <a:gd name="connsiteY153" fmla="*/ 2204456 h 2323145"/>
              <a:gd name="connsiteX154" fmla="*/ 4283095 w 11269336"/>
              <a:gd name="connsiteY154" fmla="*/ 2198177 h 2323145"/>
              <a:gd name="connsiteX155" fmla="*/ 4250119 w 11269336"/>
              <a:gd name="connsiteY155" fmla="*/ 2196342 h 2323145"/>
              <a:gd name="connsiteX156" fmla="*/ 4189203 w 11269336"/>
              <a:gd name="connsiteY156" fmla="*/ 2178994 h 2323145"/>
              <a:gd name="connsiteX157" fmla="*/ 4154035 w 11269336"/>
              <a:gd name="connsiteY157" fmla="*/ 2171950 h 2323145"/>
              <a:gd name="connsiteX158" fmla="*/ 4129569 w 11269336"/>
              <a:gd name="connsiteY158" fmla="*/ 2163850 h 2323145"/>
              <a:gd name="connsiteX159" fmla="*/ 4061250 w 11269336"/>
              <a:gd name="connsiteY159" fmla="*/ 2159236 h 2323145"/>
              <a:gd name="connsiteX160" fmla="*/ 3945480 w 11269336"/>
              <a:gd name="connsiteY160" fmla="*/ 2158279 h 2323145"/>
              <a:gd name="connsiteX161" fmla="*/ 3921468 w 11269336"/>
              <a:gd name="connsiteY161" fmla="*/ 2156588 h 2323145"/>
              <a:gd name="connsiteX162" fmla="*/ 3903348 w 11269336"/>
              <a:gd name="connsiteY162" fmla="*/ 2149220 h 2323145"/>
              <a:gd name="connsiteX163" fmla="*/ 3901342 w 11269336"/>
              <a:gd name="connsiteY163" fmla="*/ 2142355 h 2323145"/>
              <a:gd name="connsiteX164" fmla="*/ 3888539 w 11269336"/>
              <a:gd name="connsiteY164" fmla="*/ 2140476 h 2323145"/>
              <a:gd name="connsiteX165" fmla="*/ 3885662 w 11269336"/>
              <a:gd name="connsiteY165" fmla="*/ 2138740 h 2323145"/>
              <a:gd name="connsiteX166" fmla="*/ 3868627 w 11269336"/>
              <a:gd name="connsiteY166" fmla="*/ 2130023 h 2323145"/>
              <a:gd name="connsiteX167" fmla="*/ 3819177 w 11269336"/>
              <a:gd name="connsiteY167" fmla="*/ 2142111 h 2323145"/>
              <a:gd name="connsiteX168" fmla="*/ 3769100 w 11269336"/>
              <a:gd name="connsiteY168" fmla="*/ 2131731 h 2323145"/>
              <a:gd name="connsiteX169" fmla="*/ 3562752 w 11269336"/>
              <a:gd name="connsiteY169" fmla="*/ 2131785 h 2323145"/>
              <a:gd name="connsiteX170" fmla="*/ 3541402 w 11269336"/>
              <a:gd name="connsiteY170" fmla="*/ 2106821 h 2323145"/>
              <a:gd name="connsiteX171" fmla="*/ 3365341 w 11269336"/>
              <a:gd name="connsiteY171" fmla="*/ 2077638 h 2323145"/>
              <a:gd name="connsiteX172" fmla="*/ 3170922 w 11269336"/>
              <a:gd name="connsiteY172" fmla="*/ 2115957 h 2323145"/>
              <a:gd name="connsiteX173" fmla="*/ 3156256 w 11269336"/>
              <a:gd name="connsiteY173" fmla="*/ 2124773 h 2323145"/>
              <a:gd name="connsiteX174" fmla="*/ 3140298 w 11269336"/>
              <a:gd name="connsiteY174" fmla="*/ 2129182 h 2323145"/>
              <a:gd name="connsiteX175" fmla="*/ 3138514 w 11269336"/>
              <a:gd name="connsiteY175" fmla="*/ 2128069 h 2323145"/>
              <a:gd name="connsiteX176" fmla="*/ 3120467 w 11269336"/>
              <a:gd name="connsiteY176" fmla="*/ 2128281 h 2323145"/>
              <a:gd name="connsiteX177" fmla="*/ 3116175 w 11269336"/>
              <a:gd name="connsiteY177" fmla="*/ 2131633 h 2323145"/>
              <a:gd name="connsiteX178" fmla="*/ 3103685 w 11269336"/>
              <a:gd name="connsiteY178" fmla="*/ 2132814 h 2323145"/>
              <a:gd name="connsiteX179" fmla="*/ 3078794 w 11269336"/>
              <a:gd name="connsiteY179" fmla="*/ 2137935 h 2323145"/>
              <a:gd name="connsiteX180" fmla="*/ 3074407 w 11269336"/>
              <a:gd name="connsiteY180" fmla="*/ 2136274 h 2323145"/>
              <a:gd name="connsiteX181" fmla="*/ 3037285 w 11269336"/>
              <a:gd name="connsiteY181" fmla="*/ 2139919 h 2323145"/>
              <a:gd name="connsiteX182" fmla="*/ 3036901 w 11269336"/>
              <a:gd name="connsiteY182" fmla="*/ 2138726 h 2323145"/>
              <a:gd name="connsiteX183" fmla="*/ 3026996 w 11269336"/>
              <a:gd name="connsiteY183" fmla="*/ 2134322 h 2323145"/>
              <a:gd name="connsiteX184" fmla="*/ 3007772 w 11269336"/>
              <a:gd name="connsiteY184" fmla="*/ 2128742 h 2323145"/>
              <a:gd name="connsiteX185" fmla="*/ 2965030 w 11269336"/>
              <a:gd name="connsiteY185" fmla="*/ 2100494 h 2323145"/>
              <a:gd name="connsiteX186" fmla="*/ 2926342 w 11269336"/>
              <a:gd name="connsiteY186" fmla="*/ 2104155 h 2323145"/>
              <a:gd name="connsiteX187" fmla="*/ 2918608 w 11269336"/>
              <a:gd name="connsiteY187" fmla="*/ 2104215 h 2323145"/>
              <a:gd name="connsiteX188" fmla="*/ 2918475 w 11269336"/>
              <a:gd name="connsiteY188" fmla="*/ 2103937 h 2323145"/>
              <a:gd name="connsiteX189" fmla="*/ 2910360 w 11269336"/>
              <a:gd name="connsiteY189" fmla="*/ 2103444 h 2323145"/>
              <a:gd name="connsiteX190" fmla="*/ 2904507 w 11269336"/>
              <a:gd name="connsiteY190" fmla="*/ 2104326 h 2323145"/>
              <a:gd name="connsiteX191" fmla="*/ 2889503 w 11269336"/>
              <a:gd name="connsiteY191" fmla="*/ 2104443 h 2323145"/>
              <a:gd name="connsiteX192" fmla="*/ 2884480 w 11269336"/>
              <a:gd name="connsiteY192" fmla="*/ 2102626 h 2323145"/>
              <a:gd name="connsiteX193" fmla="*/ 2882689 w 11269336"/>
              <a:gd name="connsiteY193" fmla="*/ 2099228 h 2323145"/>
              <a:gd name="connsiteX194" fmla="*/ 2881291 w 11269336"/>
              <a:gd name="connsiteY194" fmla="*/ 2099618 h 2323145"/>
              <a:gd name="connsiteX195" fmla="*/ 2853979 w 11269336"/>
              <a:gd name="connsiteY195" fmla="*/ 2090388 h 2323145"/>
              <a:gd name="connsiteX196" fmla="*/ 2791790 w 11269336"/>
              <a:gd name="connsiteY196" fmla="*/ 2080332 h 2323145"/>
              <a:gd name="connsiteX197" fmla="*/ 2755844 w 11269336"/>
              <a:gd name="connsiteY197" fmla="*/ 2078874 h 2323145"/>
              <a:gd name="connsiteX198" fmla="*/ 2657742 w 11269336"/>
              <a:gd name="connsiteY198" fmla="*/ 2070179 h 2323145"/>
              <a:gd name="connsiteX199" fmla="*/ 2559549 w 11269336"/>
              <a:gd name="connsiteY199" fmla="*/ 2057873 h 2323145"/>
              <a:gd name="connsiteX200" fmla="*/ 2512054 w 11269336"/>
              <a:gd name="connsiteY200" fmla="*/ 2031671 h 2323145"/>
              <a:gd name="connsiteX201" fmla="*/ 2506437 w 11269336"/>
              <a:gd name="connsiteY201" fmla="*/ 2030918 h 2323145"/>
              <a:gd name="connsiteX202" fmla="*/ 2491752 w 11269336"/>
              <a:gd name="connsiteY202" fmla="*/ 2033906 h 2323145"/>
              <a:gd name="connsiteX203" fmla="*/ 2486338 w 11269336"/>
              <a:gd name="connsiteY203" fmla="*/ 2035862 h 2323145"/>
              <a:gd name="connsiteX204" fmla="*/ 2478186 w 11269336"/>
              <a:gd name="connsiteY204" fmla="*/ 2036953 h 2323145"/>
              <a:gd name="connsiteX205" fmla="*/ 2477950 w 11269336"/>
              <a:gd name="connsiteY205" fmla="*/ 2036715 h 2323145"/>
              <a:gd name="connsiteX206" fmla="*/ 2470381 w 11269336"/>
              <a:gd name="connsiteY206" fmla="*/ 2038256 h 2323145"/>
              <a:gd name="connsiteX207" fmla="*/ 2433781 w 11269336"/>
              <a:gd name="connsiteY207" fmla="*/ 2049140 h 2323145"/>
              <a:gd name="connsiteX208" fmla="*/ 2381172 w 11269336"/>
              <a:gd name="connsiteY208" fmla="*/ 2030645 h 2323145"/>
              <a:gd name="connsiteX209" fmla="*/ 2360198 w 11269336"/>
              <a:gd name="connsiteY209" fmla="*/ 2029059 h 2323145"/>
              <a:gd name="connsiteX210" fmla="*/ 2348815 w 11269336"/>
              <a:gd name="connsiteY210" fmla="*/ 2026798 h 2323145"/>
              <a:gd name="connsiteX211" fmla="*/ 2347988 w 11269336"/>
              <a:gd name="connsiteY211" fmla="*/ 2025745 h 2323145"/>
              <a:gd name="connsiteX212" fmla="*/ 2312920 w 11269336"/>
              <a:gd name="connsiteY212" fmla="*/ 2036311 h 2323145"/>
              <a:gd name="connsiteX213" fmla="*/ 2307986 w 11269336"/>
              <a:gd name="connsiteY213" fmla="*/ 2035583 h 2323145"/>
              <a:gd name="connsiteX214" fmla="*/ 2285481 w 11269336"/>
              <a:gd name="connsiteY214" fmla="*/ 2045197 h 2323145"/>
              <a:gd name="connsiteX215" fmla="*/ 2273666 w 11269336"/>
              <a:gd name="connsiteY215" fmla="*/ 2048710 h 2323145"/>
              <a:gd name="connsiteX216" fmla="*/ 2270719 w 11269336"/>
              <a:gd name="connsiteY216" fmla="*/ 2052702 h 2323145"/>
              <a:gd name="connsiteX217" fmla="*/ 2253080 w 11269336"/>
              <a:gd name="connsiteY217" fmla="*/ 2056363 h 2323145"/>
              <a:gd name="connsiteX218" fmla="*/ 2250906 w 11269336"/>
              <a:gd name="connsiteY218" fmla="*/ 2055654 h 2323145"/>
              <a:gd name="connsiteX219" fmla="*/ 2236905 w 11269336"/>
              <a:gd name="connsiteY219" fmla="*/ 2062882 h 2323145"/>
              <a:gd name="connsiteX220" fmla="*/ 2225830 w 11269336"/>
              <a:gd name="connsiteY220" fmla="*/ 2074027 h 2323145"/>
              <a:gd name="connsiteX221" fmla="*/ 2073776 w 11269336"/>
              <a:gd name="connsiteY221" fmla="*/ 2089244 h 2323145"/>
              <a:gd name="connsiteX222" fmla="*/ 1948256 w 11269336"/>
              <a:gd name="connsiteY222" fmla="*/ 2146616 h 2323145"/>
              <a:gd name="connsiteX223" fmla="*/ 1865582 w 11269336"/>
              <a:gd name="connsiteY223" fmla="*/ 2153738 h 2323145"/>
              <a:gd name="connsiteX224" fmla="*/ 1835210 w 11269336"/>
              <a:gd name="connsiteY224" fmla="*/ 2134244 h 2323145"/>
              <a:gd name="connsiteX225" fmla="*/ 1632661 w 11269336"/>
              <a:gd name="connsiteY225" fmla="*/ 2173882 h 2323145"/>
              <a:gd name="connsiteX226" fmla="*/ 1579590 w 11269336"/>
              <a:gd name="connsiteY226" fmla="*/ 2173680 h 2323145"/>
              <a:gd name="connsiteX227" fmla="*/ 1535601 w 11269336"/>
              <a:gd name="connsiteY227" fmla="*/ 2194590 h 2323145"/>
              <a:gd name="connsiteX228" fmla="*/ 1515594 w 11269336"/>
              <a:gd name="connsiteY228" fmla="*/ 2189622 h 2323145"/>
              <a:gd name="connsiteX229" fmla="*/ 1512113 w 11269336"/>
              <a:gd name="connsiteY229" fmla="*/ 2188534 h 2323145"/>
              <a:gd name="connsiteX230" fmla="*/ 1498838 w 11269336"/>
              <a:gd name="connsiteY230" fmla="*/ 2189213 h 2323145"/>
              <a:gd name="connsiteX231" fmla="*/ 1494279 w 11269336"/>
              <a:gd name="connsiteY231" fmla="*/ 2183112 h 2323145"/>
              <a:gd name="connsiteX232" fmla="*/ 1473714 w 11269336"/>
              <a:gd name="connsiteY232" fmla="*/ 2179625 h 2323145"/>
              <a:gd name="connsiteX233" fmla="*/ 1449503 w 11269336"/>
              <a:gd name="connsiteY233" fmla="*/ 2182633 h 2323145"/>
              <a:gd name="connsiteX234" fmla="*/ 1266687 w 11269336"/>
              <a:gd name="connsiteY234" fmla="*/ 2212688 h 2323145"/>
              <a:gd name="connsiteX235" fmla="*/ 1239614 w 11269336"/>
              <a:gd name="connsiteY235" fmla="*/ 2209727 h 2323145"/>
              <a:gd name="connsiteX236" fmla="*/ 1202436 w 11269336"/>
              <a:gd name="connsiteY236" fmla="*/ 2209817 h 2323145"/>
              <a:gd name="connsiteX237" fmla="*/ 1136097 w 11269336"/>
              <a:gd name="connsiteY237" fmla="*/ 2205112 h 2323145"/>
              <a:gd name="connsiteX238" fmla="*/ 988232 w 11269336"/>
              <a:gd name="connsiteY238" fmla="*/ 2235635 h 2323145"/>
              <a:gd name="connsiteX239" fmla="*/ 981959 w 11269336"/>
              <a:gd name="connsiteY239" fmla="*/ 2231607 h 2323145"/>
              <a:gd name="connsiteX240" fmla="*/ 938600 w 11269336"/>
              <a:gd name="connsiteY240" fmla="*/ 2238113 h 2323145"/>
              <a:gd name="connsiteX241" fmla="*/ 791788 w 11269336"/>
              <a:gd name="connsiteY241" fmla="*/ 2293224 h 2323145"/>
              <a:gd name="connsiteX242" fmla="*/ 706914 w 11269336"/>
              <a:gd name="connsiteY242" fmla="*/ 2305046 h 2323145"/>
              <a:gd name="connsiteX243" fmla="*/ 675971 w 11269336"/>
              <a:gd name="connsiteY243" fmla="*/ 2304030 h 2323145"/>
              <a:gd name="connsiteX244" fmla="*/ 624180 w 11269336"/>
              <a:gd name="connsiteY244" fmla="*/ 2302650 h 2323145"/>
              <a:gd name="connsiteX245" fmla="*/ 583453 w 11269336"/>
              <a:gd name="connsiteY245" fmla="*/ 2288788 h 2323145"/>
              <a:gd name="connsiteX246" fmla="*/ 540946 w 11269336"/>
              <a:gd name="connsiteY246" fmla="*/ 2292721 h 2323145"/>
              <a:gd name="connsiteX247" fmla="*/ 533680 w 11269336"/>
              <a:gd name="connsiteY247" fmla="*/ 2310233 h 2323145"/>
              <a:gd name="connsiteX248" fmla="*/ 487366 w 11269336"/>
              <a:gd name="connsiteY248" fmla="*/ 2309053 h 2323145"/>
              <a:gd name="connsiteX249" fmla="*/ 416820 w 11269336"/>
              <a:gd name="connsiteY249" fmla="*/ 2305443 h 2323145"/>
              <a:gd name="connsiteX250" fmla="*/ 376805 w 11269336"/>
              <a:gd name="connsiteY250" fmla="*/ 2307647 h 2323145"/>
              <a:gd name="connsiteX251" fmla="*/ 266777 w 11269336"/>
              <a:gd name="connsiteY251" fmla="*/ 2309012 h 2323145"/>
              <a:gd name="connsiteX252" fmla="*/ 156013 w 11269336"/>
              <a:gd name="connsiteY252" fmla="*/ 2306832 h 2323145"/>
              <a:gd name="connsiteX253" fmla="*/ 87258 w 11269336"/>
              <a:gd name="connsiteY253" fmla="*/ 2285511 h 2323145"/>
              <a:gd name="connsiteX254" fmla="*/ 23798 w 11269336"/>
              <a:gd name="connsiteY254" fmla="*/ 2281822 h 2323145"/>
              <a:gd name="connsiteX255" fmla="*/ 0 w 11269336"/>
              <a:gd name="connsiteY255" fmla="*/ 2285369 h 2323145"/>
              <a:gd name="connsiteX256" fmla="*/ 0 w 11269336"/>
              <a:gd name="connsiteY25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05765 w 11269336"/>
              <a:gd name="connsiteY145" fmla="*/ 2199902 h 2323145"/>
              <a:gd name="connsiteX146" fmla="*/ 4401354 w 11269336"/>
              <a:gd name="connsiteY146" fmla="*/ 2194745 h 2323145"/>
              <a:gd name="connsiteX147" fmla="*/ 4366646 w 11269336"/>
              <a:gd name="connsiteY147" fmla="*/ 2198564 h 2323145"/>
              <a:gd name="connsiteX148" fmla="*/ 4354009 w 11269336"/>
              <a:gd name="connsiteY148" fmla="*/ 2204984 h 2323145"/>
              <a:gd name="connsiteX149" fmla="*/ 4348284 w 11269336"/>
              <a:gd name="connsiteY149" fmla="*/ 2205270 h 2323145"/>
              <a:gd name="connsiteX150" fmla="*/ 4333906 w 11269336"/>
              <a:gd name="connsiteY150" fmla="*/ 2205251 h 2323145"/>
              <a:gd name="connsiteX151" fmla="*/ 4308819 w 11269336"/>
              <a:gd name="connsiteY151" fmla="*/ 2203822 h 2323145"/>
              <a:gd name="connsiteX152" fmla="*/ 4301210 w 11269336"/>
              <a:gd name="connsiteY152" fmla="*/ 2204456 h 2323145"/>
              <a:gd name="connsiteX153" fmla="*/ 4283095 w 11269336"/>
              <a:gd name="connsiteY153" fmla="*/ 2198177 h 2323145"/>
              <a:gd name="connsiteX154" fmla="*/ 4250119 w 11269336"/>
              <a:gd name="connsiteY154" fmla="*/ 2196342 h 2323145"/>
              <a:gd name="connsiteX155" fmla="*/ 4189203 w 11269336"/>
              <a:gd name="connsiteY155" fmla="*/ 2178994 h 2323145"/>
              <a:gd name="connsiteX156" fmla="*/ 4154035 w 11269336"/>
              <a:gd name="connsiteY156" fmla="*/ 2171950 h 2323145"/>
              <a:gd name="connsiteX157" fmla="*/ 4129569 w 11269336"/>
              <a:gd name="connsiteY157" fmla="*/ 2163850 h 2323145"/>
              <a:gd name="connsiteX158" fmla="*/ 4061250 w 11269336"/>
              <a:gd name="connsiteY158" fmla="*/ 2159236 h 2323145"/>
              <a:gd name="connsiteX159" fmla="*/ 3945480 w 11269336"/>
              <a:gd name="connsiteY159" fmla="*/ 2158279 h 2323145"/>
              <a:gd name="connsiteX160" fmla="*/ 3921468 w 11269336"/>
              <a:gd name="connsiteY160" fmla="*/ 2156588 h 2323145"/>
              <a:gd name="connsiteX161" fmla="*/ 3903348 w 11269336"/>
              <a:gd name="connsiteY161" fmla="*/ 2149220 h 2323145"/>
              <a:gd name="connsiteX162" fmla="*/ 3901342 w 11269336"/>
              <a:gd name="connsiteY162" fmla="*/ 2142355 h 2323145"/>
              <a:gd name="connsiteX163" fmla="*/ 3888539 w 11269336"/>
              <a:gd name="connsiteY163" fmla="*/ 2140476 h 2323145"/>
              <a:gd name="connsiteX164" fmla="*/ 3885662 w 11269336"/>
              <a:gd name="connsiteY164" fmla="*/ 2138740 h 2323145"/>
              <a:gd name="connsiteX165" fmla="*/ 3868627 w 11269336"/>
              <a:gd name="connsiteY165" fmla="*/ 2130023 h 2323145"/>
              <a:gd name="connsiteX166" fmla="*/ 3819177 w 11269336"/>
              <a:gd name="connsiteY166" fmla="*/ 2142111 h 2323145"/>
              <a:gd name="connsiteX167" fmla="*/ 3769100 w 11269336"/>
              <a:gd name="connsiteY167" fmla="*/ 2131731 h 2323145"/>
              <a:gd name="connsiteX168" fmla="*/ 3562752 w 11269336"/>
              <a:gd name="connsiteY168" fmla="*/ 2131785 h 2323145"/>
              <a:gd name="connsiteX169" fmla="*/ 3541402 w 11269336"/>
              <a:gd name="connsiteY169" fmla="*/ 2106821 h 2323145"/>
              <a:gd name="connsiteX170" fmla="*/ 3365341 w 11269336"/>
              <a:gd name="connsiteY170" fmla="*/ 2077638 h 2323145"/>
              <a:gd name="connsiteX171" fmla="*/ 3170922 w 11269336"/>
              <a:gd name="connsiteY171" fmla="*/ 2115957 h 2323145"/>
              <a:gd name="connsiteX172" fmla="*/ 3156256 w 11269336"/>
              <a:gd name="connsiteY172" fmla="*/ 2124773 h 2323145"/>
              <a:gd name="connsiteX173" fmla="*/ 3140298 w 11269336"/>
              <a:gd name="connsiteY173" fmla="*/ 2129182 h 2323145"/>
              <a:gd name="connsiteX174" fmla="*/ 3138514 w 11269336"/>
              <a:gd name="connsiteY174" fmla="*/ 2128069 h 2323145"/>
              <a:gd name="connsiteX175" fmla="*/ 3120467 w 11269336"/>
              <a:gd name="connsiteY175" fmla="*/ 2128281 h 2323145"/>
              <a:gd name="connsiteX176" fmla="*/ 3116175 w 11269336"/>
              <a:gd name="connsiteY176" fmla="*/ 2131633 h 2323145"/>
              <a:gd name="connsiteX177" fmla="*/ 3103685 w 11269336"/>
              <a:gd name="connsiteY177" fmla="*/ 2132814 h 2323145"/>
              <a:gd name="connsiteX178" fmla="*/ 3078794 w 11269336"/>
              <a:gd name="connsiteY178" fmla="*/ 2137935 h 2323145"/>
              <a:gd name="connsiteX179" fmla="*/ 3074407 w 11269336"/>
              <a:gd name="connsiteY179" fmla="*/ 2136274 h 2323145"/>
              <a:gd name="connsiteX180" fmla="*/ 3037285 w 11269336"/>
              <a:gd name="connsiteY180" fmla="*/ 2139919 h 2323145"/>
              <a:gd name="connsiteX181" fmla="*/ 3036901 w 11269336"/>
              <a:gd name="connsiteY181" fmla="*/ 2138726 h 2323145"/>
              <a:gd name="connsiteX182" fmla="*/ 3026996 w 11269336"/>
              <a:gd name="connsiteY182" fmla="*/ 2134322 h 2323145"/>
              <a:gd name="connsiteX183" fmla="*/ 3007772 w 11269336"/>
              <a:gd name="connsiteY183" fmla="*/ 2128742 h 2323145"/>
              <a:gd name="connsiteX184" fmla="*/ 2965030 w 11269336"/>
              <a:gd name="connsiteY184" fmla="*/ 2100494 h 2323145"/>
              <a:gd name="connsiteX185" fmla="*/ 2926342 w 11269336"/>
              <a:gd name="connsiteY185" fmla="*/ 2104155 h 2323145"/>
              <a:gd name="connsiteX186" fmla="*/ 2918608 w 11269336"/>
              <a:gd name="connsiteY186" fmla="*/ 2104215 h 2323145"/>
              <a:gd name="connsiteX187" fmla="*/ 2918475 w 11269336"/>
              <a:gd name="connsiteY187" fmla="*/ 2103937 h 2323145"/>
              <a:gd name="connsiteX188" fmla="*/ 2910360 w 11269336"/>
              <a:gd name="connsiteY188" fmla="*/ 2103444 h 2323145"/>
              <a:gd name="connsiteX189" fmla="*/ 2904507 w 11269336"/>
              <a:gd name="connsiteY189" fmla="*/ 2104326 h 2323145"/>
              <a:gd name="connsiteX190" fmla="*/ 2889503 w 11269336"/>
              <a:gd name="connsiteY190" fmla="*/ 2104443 h 2323145"/>
              <a:gd name="connsiteX191" fmla="*/ 2884480 w 11269336"/>
              <a:gd name="connsiteY191" fmla="*/ 2102626 h 2323145"/>
              <a:gd name="connsiteX192" fmla="*/ 2882689 w 11269336"/>
              <a:gd name="connsiteY192" fmla="*/ 2099228 h 2323145"/>
              <a:gd name="connsiteX193" fmla="*/ 2881291 w 11269336"/>
              <a:gd name="connsiteY193" fmla="*/ 2099618 h 2323145"/>
              <a:gd name="connsiteX194" fmla="*/ 2853979 w 11269336"/>
              <a:gd name="connsiteY194" fmla="*/ 2090388 h 2323145"/>
              <a:gd name="connsiteX195" fmla="*/ 2791790 w 11269336"/>
              <a:gd name="connsiteY195" fmla="*/ 2080332 h 2323145"/>
              <a:gd name="connsiteX196" fmla="*/ 2755844 w 11269336"/>
              <a:gd name="connsiteY196" fmla="*/ 2078874 h 2323145"/>
              <a:gd name="connsiteX197" fmla="*/ 2657742 w 11269336"/>
              <a:gd name="connsiteY197" fmla="*/ 2070179 h 2323145"/>
              <a:gd name="connsiteX198" fmla="*/ 2559549 w 11269336"/>
              <a:gd name="connsiteY198" fmla="*/ 2057873 h 2323145"/>
              <a:gd name="connsiteX199" fmla="*/ 2512054 w 11269336"/>
              <a:gd name="connsiteY199" fmla="*/ 2031671 h 2323145"/>
              <a:gd name="connsiteX200" fmla="*/ 2506437 w 11269336"/>
              <a:gd name="connsiteY200" fmla="*/ 2030918 h 2323145"/>
              <a:gd name="connsiteX201" fmla="*/ 2491752 w 11269336"/>
              <a:gd name="connsiteY201" fmla="*/ 2033906 h 2323145"/>
              <a:gd name="connsiteX202" fmla="*/ 2486338 w 11269336"/>
              <a:gd name="connsiteY202" fmla="*/ 2035862 h 2323145"/>
              <a:gd name="connsiteX203" fmla="*/ 2478186 w 11269336"/>
              <a:gd name="connsiteY203" fmla="*/ 2036953 h 2323145"/>
              <a:gd name="connsiteX204" fmla="*/ 2477950 w 11269336"/>
              <a:gd name="connsiteY204" fmla="*/ 2036715 h 2323145"/>
              <a:gd name="connsiteX205" fmla="*/ 2470381 w 11269336"/>
              <a:gd name="connsiteY205" fmla="*/ 2038256 h 2323145"/>
              <a:gd name="connsiteX206" fmla="*/ 2433781 w 11269336"/>
              <a:gd name="connsiteY206" fmla="*/ 2049140 h 2323145"/>
              <a:gd name="connsiteX207" fmla="*/ 2381172 w 11269336"/>
              <a:gd name="connsiteY207" fmla="*/ 2030645 h 2323145"/>
              <a:gd name="connsiteX208" fmla="*/ 2360198 w 11269336"/>
              <a:gd name="connsiteY208" fmla="*/ 2029059 h 2323145"/>
              <a:gd name="connsiteX209" fmla="*/ 2348815 w 11269336"/>
              <a:gd name="connsiteY209" fmla="*/ 2026798 h 2323145"/>
              <a:gd name="connsiteX210" fmla="*/ 2347988 w 11269336"/>
              <a:gd name="connsiteY210" fmla="*/ 2025745 h 2323145"/>
              <a:gd name="connsiteX211" fmla="*/ 2312920 w 11269336"/>
              <a:gd name="connsiteY211" fmla="*/ 2036311 h 2323145"/>
              <a:gd name="connsiteX212" fmla="*/ 2307986 w 11269336"/>
              <a:gd name="connsiteY212" fmla="*/ 2035583 h 2323145"/>
              <a:gd name="connsiteX213" fmla="*/ 2285481 w 11269336"/>
              <a:gd name="connsiteY213" fmla="*/ 2045197 h 2323145"/>
              <a:gd name="connsiteX214" fmla="*/ 2273666 w 11269336"/>
              <a:gd name="connsiteY214" fmla="*/ 2048710 h 2323145"/>
              <a:gd name="connsiteX215" fmla="*/ 2270719 w 11269336"/>
              <a:gd name="connsiteY215" fmla="*/ 2052702 h 2323145"/>
              <a:gd name="connsiteX216" fmla="*/ 2253080 w 11269336"/>
              <a:gd name="connsiteY216" fmla="*/ 2056363 h 2323145"/>
              <a:gd name="connsiteX217" fmla="*/ 2250906 w 11269336"/>
              <a:gd name="connsiteY217" fmla="*/ 2055654 h 2323145"/>
              <a:gd name="connsiteX218" fmla="*/ 2236905 w 11269336"/>
              <a:gd name="connsiteY218" fmla="*/ 2062882 h 2323145"/>
              <a:gd name="connsiteX219" fmla="*/ 2225830 w 11269336"/>
              <a:gd name="connsiteY219" fmla="*/ 2074027 h 2323145"/>
              <a:gd name="connsiteX220" fmla="*/ 2073776 w 11269336"/>
              <a:gd name="connsiteY220" fmla="*/ 2089244 h 2323145"/>
              <a:gd name="connsiteX221" fmla="*/ 1948256 w 11269336"/>
              <a:gd name="connsiteY221" fmla="*/ 2146616 h 2323145"/>
              <a:gd name="connsiteX222" fmla="*/ 1865582 w 11269336"/>
              <a:gd name="connsiteY222" fmla="*/ 2153738 h 2323145"/>
              <a:gd name="connsiteX223" fmla="*/ 1835210 w 11269336"/>
              <a:gd name="connsiteY223" fmla="*/ 2134244 h 2323145"/>
              <a:gd name="connsiteX224" fmla="*/ 1632661 w 11269336"/>
              <a:gd name="connsiteY224" fmla="*/ 2173882 h 2323145"/>
              <a:gd name="connsiteX225" fmla="*/ 1579590 w 11269336"/>
              <a:gd name="connsiteY225" fmla="*/ 2173680 h 2323145"/>
              <a:gd name="connsiteX226" fmla="*/ 1535601 w 11269336"/>
              <a:gd name="connsiteY226" fmla="*/ 2194590 h 2323145"/>
              <a:gd name="connsiteX227" fmla="*/ 1515594 w 11269336"/>
              <a:gd name="connsiteY227" fmla="*/ 2189622 h 2323145"/>
              <a:gd name="connsiteX228" fmla="*/ 1512113 w 11269336"/>
              <a:gd name="connsiteY228" fmla="*/ 2188534 h 2323145"/>
              <a:gd name="connsiteX229" fmla="*/ 1498838 w 11269336"/>
              <a:gd name="connsiteY229" fmla="*/ 2189213 h 2323145"/>
              <a:gd name="connsiteX230" fmla="*/ 1494279 w 11269336"/>
              <a:gd name="connsiteY230" fmla="*/ 2183112 h 2323145"/>
              <a:gd name="connsiteX231" fmla="*/ 1473714 w 11269336"/>
              <a:gd name="connsiteY231" fmla="*/ 2179625 h 2323145"/>
              <a:gd name="connsiteX232" fmla="*/ 1449503 w 11269336"/>
              <a:gd name="connsiteY232" fmla="*/ 2182633 h 2323145"/>
              <a:gd name="connsiteX233" fmla="*/ 1266687 w 11269336"/>
              <a:gd name="connsiteY233" fmla="*/ 2212688 h 2323145"/>
              <a:gd name="connsiteX234" fmla="*/ 1239614 w 11269336"/>
              <a:gd name="connsiteY234" fmla="*/ 2209727 h 2323145"/>
              <a:gd name="connsiteX235" fmla="*/ 1202436 w 11269336"/>
              <a:gd name="connsiteY235" fmla="*/ 2209817 h 2323145"/>
              <a:gd name="connsiteX236" fmla="*/ 1136097 w 11269336"/>
              <a:gd name="connsiteY236" fmla="*/ 2205112 h 2323145"/>
              <a:gd name="connsiteX237" fmla="*/ 988232 w 11269336"/>
              <a:gd name="connsiteY237" fmla="*/ 2235635 h 2323145"/>
              <a:gd name="connsiteX238" fmla="*/ 981959 w 11269336"/>
              <a:gd name="connsiteY238" fmla="*/ 2231607 h 2323145"/>
              <a:gd name="connsiteX239" fmla="*/ 938600 w 11269336"/>
              <a:gd name="connsiteY239" fmla="*/ 2238113 h 2323145"/>
              <a:gd name="connsiteX240" fmla="*/ 791788 w 11269336"/>
              <a:gd name="connsiteY240" fmla="*/ 2293224 h 2323145"/>
              <a:gd name="connsiteX241" fmla="*/ 706914 w 11269336"/>
              <a:gd name="connsiteY241" fmla="*/ 2305046 h 2323145"/>
              <a:gd name="connsiteX242" fmla="*/ 675971 w 11269336"/>
              <a:gd name="connsiteY242" fmla="*/ 2304030 h 2323145"/>
              <a:gd name="connsiteX243" fmla="*/ 624180 w 11269336"/>
              <a:gd name="connsiteY243" fmla="*/ 2302650 h 2323145"/>
              <a:gd name="connsiteX244" fmla="*/ 583453 w 11269336"/>
              <a:gd name="connsiteY244" fmla="*/ 2288788 h 2323145"/>
              <a:gd name="connsiteX245" fmla="*/ 540946 w 11269336"/>
              <a:gd name="connsiteY245" fmla="*/ 2292721 h 2323145"/>
              <a:gd name="connsiteX246" fmla="*/ 533680 w 11269336"/>
              <a:gd name="connsiteY246" fmla="*/ 2310233 h 2323145"/>
              <a:gd name="connsiteX247" fmla="*/ 487366 w 11269336"/>
              <a:gd name="connsiteY247" fmla="*/ 2309053 h 2323145"/>
              <a:gd name="connsiteX248" fmla="*/ 416820 w 11269336"/>
              <a:gd name="connsiteY248" fmla="*/ 2305443 h 2323145"/>
              <a:gd name="connsiteX249" fmla="*/ 376805 w 11269336"/>
              <a:gd name="connsiteY249" fmla="*/ 2307647 h 2323145"/>
              <a:gd name="connsiteX250" fmla="*/ 266777 w 11269336"/>
              <a:gd name="connsiteY250" fmla="*/ 2309012 h 2323145"/>
              <a:gd name="connsiteX251" fmla="*/ 156013 w 11269336"/>
              <a:gd name="connsiteY251" fmla="*/ 2306832 h 2323145"/>
              <a:gd name="connsiteX252" fmla="*/ 87258 w 11269336"/>
              <a:gd name="connsiteY252" fmla="*/ 2285511 h 2323145"/>
              <a:gd name="connsiteX253" fmla="*/ 23798 w 11269336"/>
              <a:gd name="connsiteY253" fmla="*/ 2281822 h 2323145"/>
              <a:gd name="connsiteX254" fmla="*/ 0 w 11269336"/>
              <a:gd name="connsiteY254" fmla="*/ 2285369 h 2323145"/>
              <a:gd name="connsiteX255" fmla="*/ 0 w 11269336"/>
              <a:gd name="connsiteY25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05765 w 11269336"/>
              <a:gd name="connsiteY144" fmla="*/ 2199902 h 2323145"/>
              <a:gd name="connsiteX145" fmla="*/ 4401354 w 11269336"/>
              <a:gd name="connsiteY145" fmla="*/ 2194745 h 2323145"/>
              <a:gd name="connsiteX146" fmla="*/ 4366646 w 11269336"/>
              <a:gd name="connsiteY146" fmla="*/ 2198564 h 2323145"/>
              <a:gd name="connsiteX147" fmla="*/ 4354009 w 11269336"/>
              <a:gd name="connsiteY147" fmla="*/ 2204984 h 2323145"/>
              <a:gd name="connsiteX148" fmla="*/ 4348284 w 11269336"/>
              <a:gd name="connsiteY148" fmla="*/ 2205270 h 2323145"/>
              <a:gd name="connsiteX149" fmla="*/ 4333906 w 11269336"/>
              <a:gd name="connsiteY149" fmla="*/ 2205251 h 2323145"/>
              <a:gd name="connsiteX150" fmla="*/ 4308819 w 11269336"/>
              <a:gd name="connsiteY150" fmla="*/ 2203822 h 2323145"/>
              <a:gd name="connsiteX151" fmla="*/ 4301210 w 11269336"/>
              <a:gd name="connsiteY151" fmla="*/ 2204456 h 2323145"/>
              <a:gd name="connsiteX152" fmla="*/ 4283095 w 11269336"/>
              <a:gd name="connsiteY152" fmla="*/ 2198177 h 2323145"/>
              <a:gd name="connsiteX153" fmla="*/ 4250119 w 11269336"/>
              <a:gd name="connsiteY153" fmla="*/ 2196342 h 2323145"/>
              <a:gd name="connsiteX154" fmla="*/ 4189203 w 11269336"/>
              <a:gd name="connsiteY154" fmla="*/ 2178994 h 2323145"/>
              <a:gd name="connsiteX155" fmla="*/ 4154035 w 11269336"/>
              <a:gd name="connsiteY155" fmla="*/ 2171950 h 2323145"/>
              <a:gd name="connsiteX156" fmla="*/ 4129569 w 11269336"/>
              <a:gd name="connsiteY156" fmla="*/ 2163850 h 2323145"/>
              <a:gd name="connsiteX157" fmla="*/ 4061250 w 11269336"/>
              <a:gd name="connsiteY157" fmla="*/ 2159236 h 2323145"/>
              <a:gd name="connsiteX158" fmla="*/ 3945480 w 11269336"/>
              <a:gd name="connsiteY158" fmla="*/ 2158279 h 2323145"/>
              <a:gd name="connsiteX159" fmla="*/ 3921468 w 11269336"/>
              <a:gd name="connsiteY159" fmla="*/ 2156588 h 2323145"/>
              <a:gd name="connsiteX160" fmla="*/ 3903348 w 11269336"/>
              <a:gd name="connsiteY160" fmla="*/ 2149220 h 2323145"/>
              <a:gd name="connsiteX161" fmla="*/ 3901342 w 11269336"/>
              <a:gd name="connsiteY161" fmla="*/ 2142355 h 2323145"/>
              <a:gd name="connsiteX162" fmla="*/ 3888539 w 11269336"/>
              <a:gd name="connsiteY162" fmla="*/ 2140476 h 2323145"/>
              <a:gd name="connsiteX163" fmla="*/ 3885662 w 11269336"/>
              <a:gd name="connsiteY163" fmla="*/ 2138740 h 2323145"/>
              <a:gd name="connsiteX164" fmla="*/ 3868627 w 11269336"/>
              <a:gd name="connsiteY164" fmla="*/ 2130023 h 2323145"/>
              <a:gd name="connsiteX165" fmla="*/ 3819177 w 11269336"/>
              <a:gd name="connsiteY165" fmla="*/ 2142111 h 2323145"/>
              <a:gd name="connsiteX166" fmla="*/ 3769100 w 11269336"/>
              <a:gd name="connsiteY166" fmla="*/ 2131731 h 2323145"/>
              <a:gd name="connsiteX167" fmla="*/ 3562752 w 11269336"/>
              <a:gd name="connsiteY167" fmla="*/ 2131785 h 2323145"/>
              <a:gd name="connsiteX168" fmla="*/ 3541402 w 11269336"/>
              <a:gd name="connsiteY168" fmla="*/ 2106821 h 2323145"/>
              <a:gd name="connsiteX169" fmla="*/ 3365341 w 11269336"/>
              <a:gd name="connsiteY169" fmla="*/ 2077638 h 2323145"/>
              <a:gd name="connsiteX170" fmla="*/ 3170922 w 11269336"/>
              <a:gd name="connsiteY170" fmla="*/ 2115957 h 2323145"/>
              <a:gd name="connsiteX171" fmla="*/ 3156256 w 11269336"/>
              <a:gd name="connsiteY171" fmla="*/ 2124773 h 2323145"/>
              <a:gd name="connsiteX172" fmla="*/ 3140298 w 11269336"/>
              <a:gd name="connsiteY172" fmla="*/ 2129182 h 2323145"/>
              <a:gd name="connsiteX173" fmla="*/ 3138514 w 11269336"/>
              <a:gd name="connsiteY173" fmla="*/ 2128069 h 2323145"/>
              <a:gd name="connsiteX174" fmla="*/ 3120467 w 11269336"/>
              <a:gd name="connsiteY174" fmla="*/ 2128281 h 2323145"/>
              <a:gd name="connsiteX175" fmla="*/ 3116175 w 11269336"/>
              <a:gd name="connsiteY175" fmla="*/ 2131633 h 2323145"/>
              <a:gd name="connsiteX176" fmla="*/ 3103685 w 11269336"/>
              <a:gd name="connsiteY176" fmla="*/ 2132814 h 2323145"/>
              <a:gd name="connsiteX177" fmla="*/ 3078794 w 11269336"/>
              <a:gd name="connsiteY177" fmla="*/ 2137935 h 2323145"/>
              <a:gd name="connsiteX178" fmla="*/ 3074407 w 11269336"/>
              <a:gd name="connsiteY178" fmla="*/ 2136274 h 2323145"/>
              <a:gd name="connsiteX179" fmla="*/ 3037285 w 11269336"/>
              <a:gd name="connsiteY179" fmla="*/ 2139919 h 2323145"/>
              <a:gd name="connsiteX180" fmla="*/ 3036901 w 11269336"/>
              <a:gd name="connsiteY180" fmla="*/ 2138726 h 2323145"/>
              <a:gd name="connsiteX181" fmla="*/ 3026996 w 11269336"/>
              <a:gd name="connsiteY181" fmla="*/ 2134322 h 2323145"/>
              <a:gd name="connsiteX182" fmla="*/ 3007772 w 11269336"/>
              <a:gd name="connsiteY182" fmla="*/ 2128742 h 2323145"/>
              <a:gd name="connsiteX183" fmla="*/ 2965030 w 11269336"/>
              <a:gd name="connsiteY183" fmla="*/ 2100494 h 2323145"/>
              <a:gd name="connsiteX184" fmla="*/ 2926342 w 11269336"/>
              <a:gd name="connsiteY184" fmla="*/ 2104155 h 2323145"/>
              <a:gd name="connsiteX185" fmla="*/ 2918608 w 11269336"/>
              <a:gd name="connsiteY185" fmla="*/ 2104215 h 2323145"/>
              <a:gd name="connsiteX186" fmla="*/ 2918475 w 11269336"/>
              <a:gd name="connsiteY186" fmla="*/ 2103937 h 2323145"/>
              <a:gd name="connsiteX187" fmla="*/ 2910360 w 11269336"/>
              <a:gd name="connsiteY187" fmla="*/ 2103444 h 2323145"/>
              <a:gd name="connsiteX188" fmla="*/ 2904507 w 11269336"/>
              <a:gd name="connsiteY188" fmla="*/ 2104326 h 2323145"/>
              <a:gd name="connsiteX189" fmla="*/ 2889503 w 11269336"/>
              <a:gd name="connsiteY189" fmla="*/ 2104443 h 2323145"/>
              <a:gd name="connsiteX190" fmla="*/ 2884480 w 11269336"/>
              <a:gd name="connsiteY190" fmla="*/ 2102626 h 2323145"/>
              <a:gd name="connsiteX191" fmla="*/ 2882689 w 11269336"/>
              <a:gd name="connsiteY191" fmla="*/ 2099228 h 2323145"/>
              <a:gd name="connsiteX192" fmla="*/ 2881291 w 11269336"/>
              <a:gd name="connsiteY192" fmla="*/ 2099618 h 2323145"/>
              <a:gd name="connsiteX193" fmla="*/ 2853979 w 11269336"/>
              <a:gd name="connsiteY193" fmla="*/ 2090388 h 2323145"/>
              <a:gd name="connsiteX194" fmla="*/ 2791790 w 11269336"/>
              <a:gd name="connsiteY194" fmla="*/ 2080332 h 2323145"/>
              <a:gd name="connsiteX195" fmla="*/ 2755844 w 11269336"/>
              <a:gd name="connsiteY195" fmla="*/ 2078874 h 2323145"/>
              <a:gd name="connsiteX196" fmla="*/ 2657742 w 11269336"/>
              <a:gd name="connsiteY196" fmla="*/ 2070179 h 2323145"/>
              <a:gd name="connsiteX197" fmla="*/ 2559549 w 11269336"/>
              <a:gd name="connsiteY197" fmla="*/ 2057873 h 2323145"/>
              <a:gd name="connsiteX198" fmla="*/ 2512054 w 11269336"/>
              <a:gd name="connsiteY198" fmla="*/ 2031671 h 2323145"/>
              <a:gd name="connsiteX199" fmla="*/ 2506437 w 11269336"/>
              <a:gd name="connsiteY199" fmla="*/ 2030918 h 2323145"/>
              <a:gd name="connsiteX200" fmla="*/ 2491752 w 11269336"/>
              <a:gd name="connsiteY200" fmla="*/ 2033906 h 2323145"/>
              <a:gd name="connsiteX201" fmla="*/ 2486338 w 11269336"/>
              <a:gd name="connsiteY201" fmla="*/ 2035862 h 2323145"/>
              <a:gd name="connsiteX202" fmla="*/ 2478186 w 11269336"/>
              <a:gd name="connsiteY202" fmla="*/ 2036953 h 2323145"/>
              <a:gd name="connsiteX203" fmla="*/ 2477950 w 11269336"/>
              <a:gd name="connsiteY203" fmla="*/ 2036715 h 2323145"/>
              <a:gd name="connsiteX204" fmla="*/ 2470381 w 11269336"/>
              <a:gd name="connsiteY204" fmla="*/ 2038256 h 2323145"/>
              <a:gd name="connsiteX205" fmla="*/ 2433781 w 11269336"/>
              <a:gd name="connsiteY205" fmla="*/ 2049140 h 2323145"/>
              <a:gd name="connsiteX206" fmla="*/ 2381172 w 11269336"/>
              <a:gd name="connsiteY206" fmla="*/ 2030645 h 2323145"/>
              <a:gd name="connsiteX207" fmla="*/ 2360198 w 11269336"/>
              <a:gd name="connsiteY207" fmla="*/ 2029059 h 2323145"/>
              <a:gd name="connsiteX208" fmla="*/ 2348815 w 11269336"/>
              <a:gd name="connsiteY208" fmla="*/ 2026798 h 2323145"/>
              <a:gd name="connsiteX209" fmla="*/ 2347988 w 11269336"/>
              <a:gd name="connsiteY209" fmla="*/ 2025745 h 2323145"/>
              <a:gd name="connsiteX210" fmla="*/ 2312920 w 11269336"/>
              <a:gd name="connsiteY210" fmla="*/ 2036311 h 2323145"/>
              <a:gd name="connsiteX211" fmla="*/ 2307986 w 11269336"/>
              <a:gd name="connsiteY211" fmla="*/ 2035583 h 2323145"/>
              <a:gd name="connsiteX212" fmla="*/ 2285481 w 11269336"/>
              <a:gd name="connsiteY212" fmla="*/ 2045197 h 2323145"/>
              <a:gd name="connsiteX213" fmla="*/ 2273666 w 11269336"/>
              <a:gd name="connsiteY213" fmla="*/ 2048710 h 2323145"/>
              <a:gd name="connsiteX214" fmla="*/ 2270719 w 11269336"/>
              <a:gd name="connsiteY214" fmla="*/ 2052702 h 2323145"/>
              <a:gd name="connsiteX215" fmla="*/ 2253080 w 11269336"/>
              <a:gd name="connsiteY215" fmla="*/ 2056363 h 2323145"/>
              <a:gd name="connsiteX216" fmla="*/ 2250906 w 11269336"/>
              <a:gd name="connsiteY216" fmla="*/ 2055654 h 2323145"/>
              <a:gd name="connsiteX217" fmla="*/ 2236905 w 11269336"/>
              <a:gd name="connsiteY217" fmla="*/ 2062882 h 2323145"/>
              <a:gd name="connsiteX218" fmla="*/ 2225830 w 11269336"/>
              <a:gd name="connsiteY218" fmla="*/ 2074027 h 2323145"/>
              <a:gd name="connsiteX219" fmla="*/ 2073776 w 11269336"/>
              <a:gd name="connsiteY219" fmla="*/ 2089244 h 2323145"/>
              <a:gd name="connsiteX220" fmla="*/ 1948256 w 11269336"/>
              <a:gd name="connsiteY220" fmla="*/ 2146616 h 2323145"/>
              <a:gd name="connsiteX221" fmla="*/ 1865582 w 11269336"/>
              <a:gd name="connsiteY221" fmla="*/ 2153738 h 2323145"/>
              <a:gd name="connsiteX222" fmla="*/ 1835210 w 11269336"/>
              <a:gd name="connsiteY222" fmla="*/ 2134244 h 2323145"/>
              <a:gd name="connsiteX223" fmla="*/ 1632661 w 11269336"/>
              <a:gd name="connsiteY223" fmla="*/ 2173882 h 2323145"/>
              <a:gd name="connsiteX224" fmla="*/ 1579590 w 11269336"/>
              <a:gd name="connsiteY224" fmla="*/ 2173680 h 2323145"/>
              <a:gd name="connsiteX225" fmla="*/ 1535601 w 11269336"/>
              <a:gd name="connsiteY225" fmla="*/ 2194590 h 2323145"/>
              <a:gd name="connsiteX226" fmla="*/ 1515594 w 11269336"/>
              <a:gd name="connsiteY226" fmla="*/ 2189622 h 2323145"/>
              <a:gd name="connsiteX227" fmla="*/ 1512113 w 11269336"/>
              <a:gd name="connsiteY227" fmla="*/ 2188534 h 2323145"/>
              <a:gd name="connsiteX228" fmla="*/ 1498838 w 11269336"/>
              <a:gd name="connsiteY228" fmla="*/ 2189213 h 2323145"/>
              <a:gd name="connsiteX229" fmla="*/ 1494279 w 11269336"/>
              <a:gd name="connsiteY229" fmla="*/ 2183112 h 2323145"/>
              <a:gd name="connsiteX230" fmla="*/ 1473714 w 11269336"/>
              <a:gd name="connsiteY230" fmla="*/ 2179625 h 2323145"/>
              <a:gd name="connsiteX231" fmla="*/ 1449503 w 11269336"/>
              <a:gd name="connsiteY231" fmla="*/ 2182633 h 2323145"/>
              <a:gd name="connsiteX232" fmla="*/ 1266687 w 11269336"/>
              <a:gd name="connsiteY232" fmla="*/ 2212688 h 2323145"/>
              <a:gd name="connsiteX233" fmla="*/ 1239614 w 11269336"/>
              <a:gd name="connsiteY233" fmla="*/ 2209727 h 2323145"/>
              <a:gd name="connsiteX234" fmla="*/ 1202436 w 11269336"/>
              <a:gd name="connsiteY234" fmla="*/ 2209817 h 2323145"/>
              <a:gd name="connsiteX235" fmla="*/ 1136097 w 11269336"/>
              <a:gd name="connsiteY235" fmla="*/ 2205112 h 2323145"/>
              <a:gd name="connsiteX236" fmla="*/ 988232 w 11269336"/>
              <a:gd name="connsiteY236" fmla="*/ 2235635 h 2323145"/>
              <a:gd name="connsiteX237" fmla="*/ 981959 w 11269336"/>
              <a:gd name="connsiteY237" fmla="*/ 2231607 h 2323145"/>
              <a:gd name="connsiteX238" fmla="*/ 938600 w 11269336"/>
              <a:gd name="connsiteY238" fmla="*/ 2238113 h 2323145"/>
              <a:gd name="connsiteX239" fmla="*/ 791788 w 11269336"/>
              <a:gd name="connsiteY239" fmla="*/ 2293224 h 2323145"/>
              <a:gd name="connsiteX240" fmla="*/ 706914 w 11269336"/>
              <a:gd name="connsiteY240" fmla="*/ 2305046 h 2323145"/>
              <a:gd name="connsiteX241" fmla="*/ 675971 w 11269336"/>
              <a:gd name="connsiteY241" fmla="*/ 2304030 h 2323145"/>
              <a:gd name="connsiteX242" fmla="*/ 624180 w 11269336"/>
              <a:gd name="connsiteY242" fmla="*/ 2302650 h 2323145"/>
              <a:gd name="connsiteX243" fmla="*/ 583453 w 11269336"/>
              <a:gd name="connsiteY243" fmla="*/ 2288788 h 2323145"/>
              <a:gd name="connsiteX244" fmla="*/ 540946 w 11269336"/>
              <a:gd name="connsiteY244" fmla="*/ 2292721 h 2323145"/>
              <a:gd name="connsiteX245" fmla="*/ 533680 w 11269336"/>
              <a:gd name="connsiteY245" fmla="*/ 2310233 h 2323145"/>
              <a:gd name="connsiteX246" fmla="*/ 487366 w 11269336"/>
              <a:gd name="connsiteY246" fmla="*/ 2309053 h 2323145"/>
              <a:gd name="connsiteX247" fmla="*/ 416820 w 11269336"/>
              <a:gd name="connsiteY247" fmla="*/ 2305443 h 2323145"/>
              <a:gd name="connsiteX248" fmla="*/ 376805 w 11269336"/>
              <a:gd name="connsiteY248" fmla="*/ 2307647 h 2323145"/>
              <a:gd name="connsiteX249" fmla="*/ 266777 w 11269336"/>
              <a:gd name="connsiteY249" fmla="*/ 2309012 h 2323145"/>
              <a:gd name="connsiteX250" fmla="*/ 156013 w 11269336"/>
              <a:gd name="connsiteY250" fmla="*/ 2306832 h 2323145"/>
              <a:gd name="connsiteX251" fmla="*/ 87258 w 11269336"/>
              <a:gd name="connsiteY251" fmla="*/ 2285511 h 2323145"/>
              <a:gd name="connsiteX252" fmla="*/ 23798 w 11269336"/>
              <a:gd name="connsiteY252" fmla="*/ 2281822 h 2323145"/>
              <a:gd name="connsiteX253" fmla="*/ 0 w 11269336"/>
              <a:gd name="connsiteY253" fmla="*/ 2285369 h 2323145"/>
              <a:gd name="connsiteX254" fmla="*/ 0 w 11269336"/>
              <a:gd name="connsiteY25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67257 w 11269336"/>
              <a:gd name="connsiteY142" fmla="*/ 2196121 h 2323145"/>
              <a:gd name="connsiteX143" fmla="*/ 4405765 w 11269336"/>
              <a:gd name="connsiteY143" fmla="*/ 2199902 h 2323145"/>
              <a:gd name="connsiteX144" fmla="*/ 4401354 w 11269336"/>
              <a:gd name="connsiteY144" fmla="*/ 2194745 h 2323145"/>
              <a:gd name="connsiteX145" fmla="*/ 4366646 w 11269336"/>
              <a:gd name="connsiteY145" fmla="*/ 2198564 h 2323145"/>
              <a:gd name="connsiteX146" fmla="*/ 4354009 w 11269336"/>
              <a:gd name="connsiteY146" fmla="*/ 2204984 h 2323145"/>
              <a:gd name="connsiteX147" fmla="*/ 4348284 w 11269336"/>
              <a:gd name="connsiteY147" fmla="*/ 2205270 h 2323145"/>
              <a:gd name="connsiteX148" fmla="*/ 4333906 w 11269336"/>
              <a:gd name="connsiteY148" fmla="*/ 2205251 h 2323145"/>
              <a:gd name="connsiteX149" fmla="*/ 4308819 w 11269336"/>
              <a:gd name="connsiteY149" fmla="*/ 2203822 h 2323145"/>
              <a:gd name="connsiteX150" fmla="*/ 4301210 w 11269336"/>
              <a:gd name="connsiteY150" fmla="*/ 2204456 h 2323145"/>
              <a:gd name="connsiteX151" fmla="*/ 4283095 w 11269336"/>
              <a:gd name="connsiteY151" fmla="*/ 2198177 h 2323145"/>
              <a:gd name="connsiteX152" fmla="*/ 4250119 w 11269336"/>
              <a:gd name="connsiteY152" fmla="*/ 2196342 h 2323145"/>
              <a:gd name="connsiteX153" fmla="*/ 4189203 w 11269336"/>
              <a:gd name="connsiteY153" fmla="*/ 2178994 h 2323145"/>
              <a:gd name="connsiteX154" fmla="*/ 4154035 w 11269336"/>
              <a:gd name="connsiteY154" fmla="*/ 2171950 h 2323145"/>
              <a:gd name="connsiteX155" fmla="*/ 4129569 w 11269336"/>
              <a:gd name="connsiteY155" fmla="*/ 2163850 h 2323145"/>
              <a:gd name="connsiteX156" fmla="*/ 4061250 w 11269336"/>
              <a:gd name="connsiteY156" fmla="*/ 2159236 h 2323145"/>
              <a:gd name="connsiteX157" fmla="*/ 3945480 w 11269336"/>
              <a:gd name="connsiteY157" fmla="*/ 2158279 h 2323145"/>
              <a:gd name="connsiteX158" fmla="*/ 3921468 w 11269336"/>
              <a:gd name="connsiteY158" fmla="*/ 2156588 h 2323145"/>
              <a:gd name="connsiteX159" fmla="*/ 3903348 w 11269336"/>
              <a:gd name="connsiteY159" fmla="*/ 2149220 h 2323145"/>
              <a:gd name="connsiteX160" fmla="*/ 3901342 w 11269336"/>
              <a:gd name="connsiteY160" fmla="*/ 2142355 h 2323145"/>
              <a:gd name="connsiteX161" fmla="*/ 3888539 w 11269336"/>
              <a:gd name="connsiteY161" fmla="*/ 2140476 h 2323145"/>
              <a:gd name="connsiteX162" fmla="*/ 3885662 w 11269336"/>
              <a:gd name="connsiteY162" fmla="*/ 2138740 h 2323145"/>
              <a:gd name="connsiteX163" fmla="*/ 3868627 w 11269336"/>
              <a:gd name="connsiteY163" fmla="*/ 2130023 h 2323145"/>
              <a:gd name="connsiteX164" fmla="*/ 3819177 w 11269336"/>
              <a:gd name="connsiteY164" fmla="*/ 2142111 h 2323145"/>
              <a:gd name="connsiteX165" fmla="*/ 3769100 w 11269336"/>
              <a:gd name="connsiteY165" fmla="*/ 2131731 h 2323145"/>
              <a:gd name="connsiteX166" fmla="*/ 3562752 w 11269336"/>
              <a:gd name="connsiteY166" fmla="*/ 2131785 h 2323145"/>
              <a:gd name="connsiteX167" fmla="*/ 3541402 w 11269336"/>
              <a:gd name="connsiteY167" fmla="*/ 2106821 h 2323145"/>
              <a:gd name="connsiteX168" fmla="*/ 3365341 w 11269336"/>
              <a:gd name="connsiteY168" fmla="*/ 2077638 h 2323145"/>
              <a:gd name="connsiteX169" fmla="*/ 3170922 w 11269336"/>
              <a:gd name="connsiteY169" fmla="*/ 2115957 h 2323145"/>
              <a:gd name="connsiteX170" fmla="*/ 3156256 w 11269336"/>
              <a:gd name="connsiteY170" fmla="*/ 2124773 h 2323145"/>
              <a:gd name="connsiteX171" fmla="*/ 3140298 w 11269336"/>
              <a:gd name="connsiteY171" fmla="*/ 2129182 h 2323145"/>
              <a:gd name="connsiteX172" fmla="*/ 3138514 w 11269336"/>
              <a:gd name="connsiteY172" fmla="*/ 2128069 h 2323145"/>
              <a:gd name="connsiteX173" fmla="*/ 3120467 w 11269336"/>
              <a:gd name="connsiteY173" fmla="*/ 2128281 h 2323145"/>
              <a:gd name="connsiteX174" fmla="*/ 3116175 w 11269336"/>
              <a:gd name="connsiteY174" fmla="*/ 2131633 h 2323145"/>
              <a:gd name="connsiteX175" fmla="*/ 3103685 w 11269336"/>
              <a:gd name="connsiteY175" fmla="*/ 2132814 h 2323145"/>
              <a:gd name="connsiteX176" fmla="*/ 3078794 w 11269336"/>
              <a:gd name="connsiteY176" fmla="*/ 2137935 h 2323145"/>
              <a:gd name="connsiteX177" fmla="*/ 3074407 w 11269336"/>
              <a:gd name="connsiteY177" fmla="*/ 2136274 h 2323145"/>
              <a:gd name="connsiteX178" fmla="*/ 3037285 w 11269336"/>
              <a:gd name="connsiteY178" fmla="*/ 2139919 h 2323145"/>
              <a:gd name="connsiteX179" fmla="*/ 3036901 w 11269336"/>
              <a:gd name="connsiteY179" fmla="*/ 2138726 h 2323145"/>
              <a:gd name="connsiteX180" fmla="*/ 3026996 w 11269336"/>
              <a:gd name="connsiteY180" fmla="*/ 2134322 h 2323145"/>
              <a:gd name="connsiteX181" fmla="*/ 3007772 w 11269336"/>
              <a:gd name="connsiteY181" fmla="*/ 2128742 h 2323145"/>
              <a:gd name="connsiteX182" fmla="*/ 2965030 w 11269336"/>
              <a:gd name="connsiteY182" fmla="*/ 2100494 h 2323145"/>
              <a:gd name="connsiteX183" fmla="*/ 2926342 w 11269336"/>
              <a:gd name="connsiteY183" fmla="*/ 2104155 h 2323145"/>
              <a:gd name="connsiteX184" fmla="*/ 2918608 w 11269336"/>
              <a:gd name="connsiteY184" fmla="*/ 2104215 h 2323145"/>
              <a:gd name="connsiteX185" fmla="*/ 2918475 w 11269336"/>
              <a:gd name="connsiteY185" fmla="*/ 2103937 h 2323145"/>
              <a:gd name="connsiteX186" fmla="*/ 2910360 w 11269336"/>
              <a:gd name="connsiteY186" fmla="*/ 2103444 h 2323145"/>
              <a:gd name="connsiteX187" fmla="*/ 2904507 w 11269336"/>
              <a:gd name="connsiteY187" fmla="*/ 2104326 h 2323145"/>
              <a:gd name="connsiteX188" fmla="*/ 2889503 w 11269336"/>
              <a:gd name="connsiteY188" fmla="*/ 2104443 h 2323145"/>
              <a:gd name="connsiteX189" fmla="*/ 2884480 w 11269336"/>
              <a:gd name="connsiteY189" fmla="*/ 2102626 h 2323145"/>
              <a:gd name="connsiteX190" fmla="*/ 2882689 w 11269336"/>
              <a:gd name="connsiteY190" fmla="*/ 2099228 h 2323145"/>
              <a:gd name="connsiteX191" fmla="*/ 2881291 w 11269336"/>
              <a:gd name="connsiteY191" fmla="*/ 2099618 h 2323145"/>
              <a:gd name="connsiteX192" fmla="*/ 2853979 w 11269336"/>
              <a:gd name="connsiteY192" fmla="*/ 2090388 h 2323145"/>
              <a:gd name="connsiteX193" fmla="*/ 2791790 w 11269336"/>
              <a:gd name="connsiteY193" fmla="*/ 2080332 h 2323145"/>
              <a:gd name="connsiteX194" fmla="*/ 2755844 w 11269336"/>
              <a:gd name="connsiteY194" fmla="*/ 2078874 h 2323145"/>
              <a:gd name="connsiteX195" fmla="*/ 2657742 w 11269336"/>
              <a:gd name="connsiteY195" fmla="*/ 2070179 h 2323145"/>
              <a:gd name="connsiteX196" fmla="*/ 2559549 w 11269336"/>
              <a:gd name="connsiteY196" fmla="*/ 2057873 h 2323145"/>
              <a:gd name="connsiteX197" fmla="*/ 2512054 w 11269336"/>
              <a:gd name="connsiteY197" fmla="*/ 2031671 h 2323145"/>
              <a:gd name="connsiteX198" fmla="*/ 2506437 w 11269336"/>
              <a:gd name="connsiteY198" fmla="*/ 2030918 h 2323145"/>
              <a:gd name="connsiteX199" fmla="*/ 2491752 w 11269336"/>
              <a:gd name="connsiteY199" fmla="*/ 2033906 h 2323145"/>
              <a:gd name="connsiteX200" fmla="*/ 2486338 w 11269336"/>
              <a:gd name="connsiteY200" fmla="*/ 2035862 h 2323145"/>
              <a:gd name="connsiteX201" fmla="*/ 2478186 w 11269336"/>
              <a:gd name="connsiteY201" fmla="*/ 2036953 h 2323145"/>
              <a:gd name="connsiteX202" fmla="*/ 2477950 w 11269336"/>
              <a:gd name="connsiteY202" fmla="*/ 2036715 h 2323145"/>
              <a:gd name="connsiteX203" fmla="*/ 2470381 w 11269336"/>
              <a:gd name="connsiteY203" fmla="*/ 2038256 h 2323145"/>
              <a:gd name="connsiteX204" fmla="*/ 2433781 w 11269336"/>
              <a:gd name="connsiteY204" fmla="*/ 2049140 h 2323145"/>
              <a:gd name="connsiteX205" fmla="*/ 2381172 w 11269336"/>
              <a:gd name="connsiteY205" fmla="*/ 2030645 h 2323145"/>
              <a:gd name="connsiteX206" fmla="*/ 2360198 w 11269336"/>
              <a:gd name="connsiteY206" fmla="*/ 2029059 h 2323145"/>
              <a:gd name="connsiteX207" fmla="*/ 2348815 w 11269336"/>
              <a:gd name="connsiteY207" fmla="*/ 2026798 h 2323145"/>
              <a:gd name="connsiteX208" fmla="*/ 2347988 w 11269336"/>
              <a:gd name="connsiteY208" fmla="*/ 2025745 h 2323145"/>
              <a:gd name="connsiteX209" fmla="*/ 2312920 w 11269336"/>
              <a:gd name="connsiteY209" fmla="*/ 2036311 h 2323145"/>
              <a:gd name="connsiteX210" fmla="*/ 2307986 w 11269336"/>
              <a:gd name="connsiteY210" fmla="*/ 2035583 h 2323145"/>
              <a:gd name="connsiteX211" fmla="*/ 2285481 w 11269336"/>
              <a:gd name="connsiteY211" fmla="*/ 2045197 h 2323145"/>
              <a:gd name="connsiteX212" fmla="*/ 2273666 w 11269336"/>
              <a:gd name="connsiteY212" fmla="*/ 2048710 h 2323145"/>
              <a:gd name="connsiteX213" fmla="*/ 2270719 w 11269336"/>
              <a:gd name="connsiteY213" fmla="*/ 2052702 h 2323145"/>
              <a:gd name="connsiteX214" fmla="*/ 2253080 w 11269336"/>
              <a:gd name="connsiteY214" fmla="*/ 2056363 h 2323145"/>
              <a:gd name="connsiteX215" fmla="*/ 2250906 w 11269336"/>
              <a:gd name="connsiteY215" fmla="*/ 2055654 h 2323145"/>
              <a:gd name="connsiteX216" fmla="*/ 2236905 w 11269336"/>
              <a:gd name="connsiteY216" fmla="*/ 2062882 h 2323145"/>
              <a:gd name="connsiteX217" fmla="*/ 2225830 w 11269336"/>
              <a:gd name="connsiteY217" fmla="*/ 2074027 h 2323145"/>
              <a:gd name="connsiteX218" fmla="*/ 2073776 w 11269336"/>
              <a:gd name="connsiteY218" fmla="*/ 2089244 h 2323145"/>
              <a:gd name="connsiteX219" fmla="*/ 1948256 w 11269336"/>
              <a:gd name="connsiteY219" fmla="*/ 2146616 h 2323145"/>
              <a:gd name="connsiteX220" fmla="*/ 1865582 w 11269336"/>
              <a:gd name="connsiteY220" fmla="*/ 2153738 h 2323145"/>
              <a:gd name="connsiteX221" fmla="*/ 1835210 w 11269336"/>
              <a:gd name="connsiteY221" fmla="*/ 2134244 h 2323145"/>
              <a:gd name="connsiteX222" fmla="*/ 1632661 w 11269336"/>
              <a:gd name="connsiteY222" fmla="*/ 2173882 h 2323145"/>
              <a:gd name="connsiteX223" fmla="*/ 1579590 w 11269336"/>
              <a:gd name="connsiteY223" fmla="*/ 2173680 h 2323145"/>
              <a:gd name="connsiteX224" fmla="*/ 1535601 w 11269336"/>
              <a:gd name="connsiteY224" fmla="*/ 2194590 h 2323145"/>
              <a:gd name="connsiteX225" fmla="*/ 1515594 w 11269336"/>
              <a:gd name="connsiteY225" fmla="*/ 2189622 h 2323145"/>
              <a:gd name="connsiteX226" fmla="*/ 1512113 w 11269336"/>
              <a:gd name="connsiteY226" fmla="*/ 2188534 h 2323145"/>
              <a:gd name="connsiteX227" fmla="*/ 1498838 w 11269336"/>
              <a:gd name="connsiteY227" fmla="*/ 2189213 h 2323145"/>
              <a:gd name="connsiteX228" fmla="*/ 1494279 w 11269336"/>
              <a:gd name="connsiteY228" fmla="*/ 2183112 h 2323145"/>
              <a:gd name="connsiteX229" fmla="*/ 1473714 w 11269336"/>
              <a:gd name="connsiteY229" fmla="*/ 2179625 h 2323145"/>
              <a:gd name="connsiteX230" fmla="*/ 1449503 w 11269336"/>
              <a:gd name="connsiteY230" fmla="*/ 2182633 h 2323145"/>
              <a:gd name="connsiteX231" fmla="*/ 1266687 w 11269336"/>
              <a:gd name="connsiteY231" fmla="*/ 2212688 h 2323145"/>
              <a:gd name="connsiteX232" fmla="*/ 1239614 w 11269336"/>
              <a:gd name="connsiteY232" fmla="*/ 2209727 h 2323145"/>
              <a:gd name="connsiteX233" fmla="*/ 1202436 w 11269336"/>
              <a:gd name="connsiteY233" fmla="*/ 2209817 h 2323145"/>
              <a:gd name="connsiteX234" fmla="*/ 1136097 w 11269336"/>
              <a:gd name="connsiteY234" fmla="*/ 2205112 h 2323145"/>
              <a:gd name="connsiteX235" fmla="*/ 988232 w 11269336"/>
              <a:gd name="connsiteY235" fmla="*/ 2235635 h 2323145"/>
              <a:gd name="connsiteX236" fmla="*/ 981959 w 11269336"/>
              <a:gd name="connsiteY236" fmla="*/ 2231607 h 2323145"/>
              <a:gd name="connsiteX237" fmla="*/ 938600 w 11269336"/>
              <a:gd name="connsiteY237" fmla="*/ 2238113 h 2323145"/>
              <a:gd name="connsiteX238" fmla="*/ 791788 w 11269336"/>
              <a:gd name="connsiteY238" fmla="*/ 2293224 h 2323145"/>
              <a:gd name="connsiteX239" fmla="*/ 706914 w 11269336"/>
              <a:gd name="connsiteY239" fmla="*/ 2305046 h 2323145"/>
              <a:gd name="connsiteX240" fmla="*/ 675971 w 11269336"/>
              <a:gd name="connsiteY240" fmla="*/ 2304030 h 2323145"/>
              <a:gd name="connsiteX241" fmla="*/ 624180 w 11269336"/>
              <a:gd name="connsiteY241" fmla="*/ 2302650 h 2323145"/>
              <a:gd name="connsiteX242" fmla="*/ 583453 w 11269336"/>
              <a:gd name="connsiteY242" fmla="*/ 2288788 h 2323145"/>
              <a:gd name="connsiteX243" fmla="*/ 540946 w 11269336"/>
              <a:gd name="connsiteY243" fmla="*/ 2292721 h 2323145"/>
              <a:gd name="connsiteX244" fmla="*/ 533680 w 11269336"/>
              <a:gd name="connsiteY244" fmla="*/ 2310233 h 2323145"/>
              <a:gd name="connsiteX245" fmla="*/ 487366 w 11269336"/>
              <a:gd name="connsiteY245" fmla="*/ 2309053 h 2323145"/>
              <a:gd name="connsiteX246" fmla="*/ 416820 w 11269336"/>
              <a:gd name="connsiteY246" fmla="*/ 2305443 h 2323145"/>
              <a:gd name="connsiteX247" fmla="*/ 376805 w 11269336"/>
              <a:gd name="connsiteY247" fmla="*/ 2307647 h 2323145"/>
              <a:gd name="connsiteX248" fmla="*/ 266777 w 11269336"/>
              <a:gd name="connsiteY248" fmla="*/ 2309012 h 2323145"/>
              <a:gd name="connsiteX249" fmla="*/ 156013 w 11269336"/>
              <a:gd name="connsiteY249" fmla="*/ 2306832 h 2323145"/>
              <a:gd name="connsiteX250" fmla="*/ 87258 w 11269336"/>
              <a:gd name="connsiteY250" fmla="*/ 2285511 h 2323145"/>
              <a:gd name="connsiteX251" fmla="*/ 23798 w 11269336"/>
              <a:gd name="connsiteY251" fmla="*/ 2281822 h 2323145"/>
              <a:gd name="connsiteX252" fmla="*/ 0 w 11269336"/>
              <a:gd name="connsiteY252" fmla="*/ 2285369 h 2323145"/>
              <a:gd name="connsiteX253" fmla="*/ 0 w 11269336"/>
              <a:gd name="connsiteY25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67257 w 11269336"/>
              <a:gd name="connsiteY141" fmla="*/ 2196121 h 2323145"/>
              <a:gd name="connsiteX142" fmla="*/ 4405765 w 11269336"/>
              <a:gd name="connsiteY142" fmla="*/ 2199902 h 2323145"/>
              <a:gd name="connsiteX143" fmla="*/ 4401354 w 11269336"/>
              <a:gd name="connsiteY143" fmla="*/ 2194745 h 2323145"/>
              <a:gd name="connsiteX144" fmla="*/ 4366646 w 11269336"/>
              <a:gd name="connsiteY144" fmla="*/ 2198564 h 2323145"/>
              <a:gd name="connsiteX145" fmla="*/ 4354009 w 11269336"/>
              <a:gd name="connsiteY145" fmla="*/ 2204984 h 2323145"/>
              <a:gd name="connsiteX146" fmla="*/ 4348284 w 11269336"/>
              <a:gd name="connsiteY146" fmla="*/ 2205270 h 2323145"/>
              <a:gd name="connsiteX147" fmla="*/ 4333906 w 11269336"/>
              <a:gd name="connsiteY147" fmla="*/ 2205251 h 2323145"/>
              <a:gd name="connsiteX148" fmla="*/ 4308819 w 11269336"/>
              <a:gd name="connsiteY148" fmla="*/ 2203822 h 2323145"/>
              <a:gd name="connsiteX149" fmla="*/ 4301210 w 11269336"/>
              <a:gd name="connsiteY149" fmla="*/ 2204456 h 2323145"/>
              <a:gd name="connsiteX150" fmla="*/ 4283095 w 11269336"/>
              <a:gd name="connsiteY150" fmla="*/ 2198177 h 2323145"/>
              <a:gd name="connsiteX151" fmla="*/ 4250119 w 11269336"/>
              <a:gd name="connsiteY151" fmla="*/ 2196342 h 2323145"/>
              <a:gd name="connsiteX152" fmla="*/ 4189203 w 11269336"/>
              <a:gd name="connsiteY152" fmla="*/ 2178994 h 2323145"/>
              <a:gd name="connsiteX153" fmla="*/ 4154035 w 11269336"/>
              <a:gd name="connsiteY153" fmla="*/ 2171950 h 2323145"/>
              <a:gd name="connsiteX154" fmla="*/ 4129569 w 11269336"/>
              <a:gd name="connsiteY154" fmla="*/ 2163850 h 2323145"/>
              <a:gd name="connsiteX155" fmla="*/ 4061250 w 11269336"/>
              <a:gd name="connsiteY155" fmla="*/ 2159236 h 2323145"/>
              <a:gd name="connsiteX156" fmla="*/ 3945480 w 11269336"/>
              <a:gd name="connsiteY156" fmla="*/ 2158279 h 2323145"/>
              <a:gd name="connsiteX157" fmla="*/ 3921468 w 11269336"/>
              <a:gd name="connsiteY157" fmla="*/ 2156588 h 2323145"/>
              <a:gd name="connsiteX158" fmla="*/ 3903348 w 11269336"/>
              <a:gd name="connsiteY158" fmla="*/ 2149220 h 2323145"/>
              <a:gd name="connsiteX159" fmla="*/ 3901342 w 11269336"/>
              <a:gd name="connsiteY159" fmla="*/ 2142355 h 2323145"/>
              <a:gd name="connsiteX160" fmla="*/ 3888539 w 11269336"/>
              <a:gd name="connsiteY160" fmla="*/ 2140476 h 2323145"/>
              <a:gd name="connsiteX161" fmla="*/ 3885662 w 11269336"/>
              <a:gd name="connsiteY161" fmla="*/ 2138740 h 2323145"/>
              <a:gd name="connsiteX162" fmla="*/ 3868627 w 11269336"/>
              <a:gd name="connsiteY162" fmla="*/ 2130023 h 2323145"/>
              <a:gd name="connsiteX163" fmla="*/ 3819177 w 11269336"/>
              <a:gd name="connsiteY163" fmla="*/ 2142111 h 2323145"/>
              <a:gd name="connsiteX164" fmla="*/ 3769100 w 11269336"/>
              <a:gd name="connsiteY164" fmla="*/ 2131731 h 2323145"/>
              <a:gd name="connsiteX165" fmla="*/ 3562752 w 11269336"/>
              <a:gd name="connsiteY165" fmla="*/ 2131785 h 2323145"/>
              <a:gd name="connsiteX166" fmla="*/ 3541402 w 11269336"/>
              <a:gd name="connsiteY166" fmla="*/ 2106821 h 2323145"/>
              <a:gd name="connsiteX167" fmla="*/ 3365341 w 11269336"/>
              <a:gd name="connsiteY167" fmla="*/ 2077638 h 2323145"/>
              <a:gd name="connsiteX168" fmla="*/ 3170922 w 11269336"/>
              <a:gd name="connsiteY168" fmla="*/ 2115957 h 2323145"/>
              <a:gd name="connsiteX169" fmla="*/ 3156256 w 11269336"/>
              <a:gd name="connsiteY169" fmla="*/ 2124773 h 2323145"/>
              <a:gd name="connsiteX170" fmla="*/ 3140298 w 11269336"/>
              <a:gd name="connsiteY170" fmla="*/ 2129182 h 2323145"/>
              <a:gd name="connsiteX171" fmla="*/ 3138514 w 11269336"/>
              <a:gd name="connsiteY171" fmla="*/ 2128069 h 2323145"/>
              <a:gd name="connsiteX172" fmla="*/ 3120467 w 11269336"/>
              <a:gd name="connsiteY172" fmla="*/ 2128281 h 2323145"/>
              <a:gd name="connsiteX173" fmla="*/ 3116175 w 11269336"/>
              <a:gd name="connsiteY173" fmla="*/ 2131633 h 2323145"/>
              <a:gd name="connsiteX174" fmla="*/ 3103685 w 11269336"/>
              <a:gd name="connsiteY174" fmla="*/ 2132814 h 2323145"/>
              <a:gd name="connsiteX175" fmla="*/ 3078794 w 11269336"/>
              <a:gd name="connsiteY175" fmla="*/ 2137935 h 2323145"/>
              <a:gd name="connsiteX176" fmla="*/ 3074407 w 11269336"/>
              <a:gd name="connsiteY176" fmla="*/ 2136274 h 2323145"/>
              <a:gd name="connsiteX177" fmla="*/ 3037285 w 11269336"/>
              <a:gd name="connsiteY177" fmla="*/ 2139919 h 2323145"/>
              <a:gd name="connsiteX178" fmla="*/ 3036901 w 11269336"/>
              <a:gd name="connsiteY178" fmla="*/ 2138726 h 2323145"/>
              <a:gd name="connsiteX179" fmla="*/ 3026996 w 11269336"/>
              <a:gd name="connsiteY179" fmla="*/ 2134322 h 2323145"/>
              <a:gd name="connsiteX180" fmla="*/ 3007772 w 11269336"/>
              <a:gd name="connsiteY180" fmla="*/ 2128742 h 2323145"/>
              <a:gd name="connsiteX181" fmla="*/ 2965030 w 11269336"/>
              <a:gd name="connsiteY181" fmla="*/ 2100494 h 2323145"/>
              <a:gd name="connsiteX182" fmla="*/ 2926342 w 11269336"/>
              <a:gd name="connsiteY182" fmla="*/ 2104155 h 2323145"/>
              <a:gd name="connsiteX183" fmla="*/ 2918608 w 11269336"/>
              <a:gd name="connsiteY183" fmla="*/ 2104215 h 2323145"/>
              <a:gd name="connsiteX184" fmla="*/ 2918475 w 11269336"/>
              <a:gd name="connsiteY184" fmla="*/ 2103937 h 2323145"/>
              <a:gd name="connsiteX185" fmla="*/ 2910360 w 11269336"/>
              <a:gd name="connsiteY185" fmla="*/ 2103444 h 2323145"/>
              <a:gd name="connsiteX186" fmla="*/ 2904507 w 11269336"/>
              <a:gd name="connsiteY186" fmla="*/ 2104326 h 2323145"/>
              <a:gd name="connsiteX187" fmla="*/ 2889503 w 11269336"/>
              <a:gd name="connsiteY187" fmla="*/ 2104443 h 2323145"/>
              <a:gd name="connsiteX188" fmla="*/ 2884480 w 11269336"/>
              <a:gd name="connsiteY188" fmla="*/ 2102626 h 2323145"/>
              <a:gd name="connsiteX189" fmla="*/ 2882689 w 11269336"/>
              <a:gd name="connsiteY189" fmla="*/ 2099228 h 2323145"/>
              <a:gd name="connsiteX190" fmla="*/ 2881291 w 11269336"/>
              <a:gd name="connsiteY190" fmla="*/ 2099618 h 2323145"/>
              <a:gd name="connsiteX191" fmla="*/ 2853979 w 11269336"/>
              <a:gd name="connsiteY191" fmla="*/ 2090388 h 2323145"/>
              <a:gd name="connsiteX192" fmla="*/ 2791790 w 11269336"/>
              <a:gd name="connsiteY192" fmla="*/ 2080332 h 2323145"/>
              <a:gd name="connsiteX193" fmla="*/ 2755844 w 11269336"/>
              <a:gd name="connsiteY193" fmla="*/ 2078874 h 2323145"/>
              <a:gd name="connsiteX194" fmla="*/ 2657742 w 11269336"/>
              <a:gd name="connsiteY194" fmla="*/ 2070179 h 2323145"/>
              <a:gd name="connsiteX195" fmla="*/ 2559549 w 11269336"/>
              <a:gd name="connsiteY195" fmla="*/ 2057873 h 2323145"/>
              <a:gd name="connsiteX196" fmla="*/ 2512054 w 11269336"/>
              <a:gd name="connsiteY196" fmla="*/ 2031671 h 2323145"/>
              <a:gd name="connsiteX197" fmla="*/ 2506437 w 11269336"/>
              <a:gd name="connsiteY197" fmla="*/ 2030918 h 2323145"/>
              <a:gd name="connsiteX198" fmla="*/ 2491752 w 11269336"/>
              <a:gd name="connsiteY198" fmla="*/ 2033906 h 2323145"/>
              <a:gd name="connsiteX199" fmla="*/ 2486338 w 11269336"/>
              <a:gd name="connsiteY199" fmla="*/ 2035862 h 2323145"/>
              <a:gd name="connsiteX200" fmla="*/ 2478186 w 11269336"/>
              <a:gd name="connsiteY200" fmla="*/ 2036953 h 2323145"/>
              <a:gd name="connsiteX201" fmla="*/ 2477950 w 11269336"/>
              <a:gd name="connsiteY201" fmla="*/ 2036715 h 2323145"/>
              <a:gd name="connsiteX202" fmla="*/ 2470381 w 11269336"/>
              <a:gd name="connsiteY202" fmla="*/ 2038256 h 2323145"/>
              <a:gd name="connsiteX203" fmla="*/ 2433781 w 11269336"/>
              <a:gd name="connsiteY203" fmla="*/ 2049140 h 2323145"/>
              <a:gd name="connsiteX204" fmla="*/ 2381172 w 11269336"/>
              <a:gd name="connsiteY204" fmla="*/ 2030645 h 2323145"/>
              <a:gd name="connsiteX205" fmla="*/ 2360198 w 11269336"/>
              <a:gd name="connsiteY205" fmla="*/ 2029059 h 2323145"/>
              <a:gd name="connsiteX206" fmla="*/ 2348815 w 11269336"/>
              <a:gd name="connsiteY206" fmla="*/ 2026798 h 2323145"/>
              <a:gd name="connsiteX207" fmla="*/ 2347988 w 11269336"/>
              <a:gd name="connsiteY207" fmla="*/ 2025745 h 2323145"/>
              <a:gd name="connsiteX208" fmla="*/ 2312920 w 11269336"/>
              <a:gd name="connsiteY208" fmla="*/ 2036311 h 2323145"/>
              <a:gd name="connsiteX209" fmla="*/ 2307986 w 11269336"/>
              <a:gd name="connsiteY209" fmla="*/ 2035583 h 2323145"/>
              <a:gd name="connsiteX210" fmla="*/ 2285481 w 11269336"/>
              <a:gd name="connsiteY210" fmla="*/ 2045197 h 2323145"/>
              <a:gd name="connsiteX211" fmla="*/ 2273666 w 11269336"/>
              <a:gd name="connsiteY211" fmla="*/ 2048710 h 2323145"/>
              <a:gd name="connsiteX212" fmla="*/ 2270719 w 11269336"/>
              <a:gd name="connsiteY212" fmla="*/ 2052702 h 2323145"/>
              <a:gd name="connsiteX213" fmla="*/ 2253080 w 11269336"/>
              <a:gd name="connsiteY213" fmla="*/ 2056363 h 2323145"/>
              <a:gd name="connsiteX214" fmla="*/ 2250906 w 11269336"/>
              <a:gd name="connsiteY214" fmla="*/ 2055654 h 2323145"/>
              <a:gd name="connsiteX215" fmla="*/ 2236905 w 11269336"/>
              <a:gd name="connsiteY215" fmla="*/ 2062882 h 2323145"/>
              <a:gd name="connsiteX216" fmla="*/ 2225830 w 11269336"/>
              <a:gd name="connsiteY216" fmla="*/ 2074027 h 2323145"/>
              <a:gd name="connsiteX217" fmla="*/ 2073776 w 11269336"/>
              <a:gd name="connsiteY217" fmla="*/ 2089244 h 2323145"/>
              <a:gd name="connsiteX218" fmla="*/ 1948256 w 11269336"/>
              <a:gd name="connsiteY218" fmla="*/ 2146616 h 2323145"/>
              <a:gd name="connsiteX219" fmla="*/ 1865582 w 11269336"/>
              <a:gd name="connsiteY219" fmla="*/ 2153738 h 2323145"/>
              <a:gd name="connsiteX220" fmla="*/ 1835210 w 11269336"/>
              <a:gd name="connsiteY220" fmla="*/ 2134244 h 2323145"/>
              <a:gd name="connsiteX221" fmla="*/ 1632661 w 11269336"/>
              <a:gd name="connsiteY221" fmla="*/ 2173882 h 2323145"/>
              <a:gd name="connsiteX222" fmla="*/ 1579590 w 11269336"/>
              <a:gd name="connsiteY222" fmla="*/ 2173680 h 2323145"/>
              <a:gd name="connsiteX223" fmla="*/ 1535601 w 11269336"/>
              <a:gd name="connsiteY223" fmla="*/ 2194590 h 2323145"/>
              <a:gd name="connsiteX224" fmla="*/ 1515594 w 11269336"/>
              <a:gd name="connsiteY224" fmla="*/ 2189622 h 2323145"/>
              <a:gd name="connsiteX225" fmla="*/ 1512113 w 11269336"/>
              <a:gd name="connsiteY225" fmla="*/ 2188534 h 2323145"/>
              <a:gd name="connsiteX226" fmla="*/ 1498838 w 11269336"/>
              <a:gd name="connsiteY226" fmla="*/ 2189213 h 2323145"/>
              <a:gd name="connsiteX227" fmla="*/ 1494279 w 11269336"/>
              <a:gd name="connsiteY227" fmla="*/ 2183112 h 2323145"/>
              <a:gd name="connsiteX228" fmla="*/ 1473714 w 11269336"/>
              <a:gd name="connsiteY228" fmla="*/ 2179625 h 2323145"/>
              <a:gd name="connsiteX229" fmla="*/ 1449503 w 11269336"/>
              <a:gd name="connsiteY229" fmla="*/ 2182633 h 2323145"/>
              <a:gd name="connsiteX230" fmla="*/ 1266687 w 11269336"/>
              <a:gd name="connsiteY230" fmla="*/ 2212688 h 2323145"/>
              <a:gd name="connsiteX231" fmla="*/ 1239614 w 11269336"/>
              <a:gd name="connsiteY231" fmla="*/ 2209727 h 2323145"/>
              <a:gd name="connsiteX232" fmla="*/ 1202436 w 11269336"/>
              <a:gd name="connsiteY232" fmla="*/ 2209817 h 2323145"/>
              <a:gd name="connsiteX233" fmla="*/ 1136097 w 11269336"/>
              <a:gd name="connsiteY233" fmla="*/ 2205112 h 2323145"/>
              <a:gd name="connsiteX234" fmla="*/ 988232 w 11269336"/>
              <a:gd name="connsiteY234" fmla="*/ 2235635 h 2323145"/>
              <a:gd name="connsiteX235" fmla="*/ 981959 w 11269336"/>
              <a:gd name="connsiteY235" fmla="*/ 2231607 h 2323145"/>
              <a:gd name="connsiteX236" fmla="*/ 938600 w 11269336"/>
              <a:gd name="connsiteY236" fmla="*/ 2238113 h 2323145"/>
              <a:gd name="connsiteX237" fmla="*/ 791788 w 11269336"/>
              <a:gd name="connsiteY237" fmla="*/ 2293224 h 2323145"/>
              <a:gd name="connsiteX238" fmla="*/ 706914 w 11269336"/>
              <a:gd name="connsiteY238" fmla="*/ 2305046 h 2323145"/>
              <a:gd name="connsiteX239" fmla="*/ 675971 w 11269336"/>
              <a:gd name="connsiteY239" fmla="*/ 2304030 h 2323145"/>
              <a:gd name="connsiteX240" fmla="*/ 624180 w 11269336"/>
              <a:gd name="connsiteY240" fmla="*/ 2302650 h 2323145"/>
              <a:gd name="connsiteX241" fmla="*/ 583453 w 11269336"/>
              <a:gd name="connsiteY241" fmla="*/ 2288788 h 2323145"/>
              <a:gd name="connsiteX242" fmla="*/ 540946 w 11269336"/>
              <a:gd name="connsiteY242" fmla="*/ 2292721 h 2323145"/>
              <a:gd name="connsiteX243" fmla="*/ 533680 w 11269336"/>
              <a:gd name="connsiteY243" fmla="*/ 2310233 h 2323145"/>
              <a:gd name="connsiteX244" fmla="*/ 487366 w 11269336"/>
              <a:gd name="connsiteY244" fmla="*/ 2309053 h 2323145"/>
              <a:gd name="connsiteX245" fmla="*/ 416820 w 11269336"/>
              <a:gd name="connsiteY245" fmla="*/ 2305443 h 2323145"/>
              <a:gd name="connsiteX246" fmla="*/ 376805 w 11269336"/>
              <a:gd name="connsiteY246" fmla="*/ 2307647 h 2323145"/>
              <a:gd name="connsiteX247" fmla="*/ 266777 w 11269336"/>
              <a:gd name="connsiteY247" fmla="*/ 2309012 h 2323145"/>
              <a:gd name="connsiteX248" fmla="*/ 156013 w 11269336"/>
              <a:gd name="connsiteY248" fmla="*/ 2306832 h 2323145"/>
              <a:gd name="connsiteX249" fmla="*/ 87258 w 11269336"/>
              <a:gd name="connsiteY249" fmla="*/ 2285511 h 2323145"/>
              <a:gd name="connsiteX250" fmla="*/ 23798 w 11269336"/>
              <a:gd name="connsiteY250" fmla="*/ 2281822 h 2323145"/>
              <a:gd name="connsiteX251" fmla="*/ 0 w 11269336"/>
              <a:gd name="connsiteY251" fmla="*/ 2285369 h 2323145"/>
              <a:gd name="connsiteX252" fmla="*/ 0 w 11269336"/>
              <a:gd name="connsiteY25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05765 w 11269336"/>
              <a:gd name="connsiteY141" fmla="*/ 2199902 h 2323145"/>
              <a:gd name="connsiteX142" fmla="*/ 4401354 w 11269336"/>
              <a:gd name="connsiteY142" fmla="*/ 2194745 h 2323145"/>
              <a:gd name="connsiteX143" fmla="*/ 4366646 w 11269336"/>
              <a:gd name="connsiteY143" fmla="*/ 2198564 h 2323145"/>
              <a:gd name="connsiteX144" fmla="*/ 4354009 w 11269336"/>
              <a:gd name="connsiteY144" fmla="*/ 2204984 h 2323145"/>
              <a:gd name="connsiteX145" fmla="*/ 4348284 w 11269336"/>
              <a:gd name="connsiteY145" fmla="*/ 2205270 h 2323145"/>
              <a:gd name="connsiteX146" fmla="*/ 4333906 w 11269336"/>
              <a:gd name="connsiteY146" fmla="*/ 2205251 h 2323145"/>
              <a:gd name="connsiteX147" fmla="*/ 4308819 w 11269336"/>
              <a:gd name="connsiteY147" fmla="*/ 2203822 h 2323145"/>
              <a:gd name="connsiteX148" fmla="*/ 4301210 w 11269336"/>
              <a:gd name="connsiteY148" fmla="*/ 2204456 h 2323145"/>
              <a:gd name="connsiteX149" fmla="*/ 4283095 w 11269336"/>
              <a:gd name="connsiteY149" fmla="*/ 2198177 h 2323145"/>
              <a:gd name="connsiteX150" fmla="*/ 4250119 w 11269336"/>
              <a:gd name="connsiteY150" fmla="*/ 2196342 h 2323145"/>
              <a:gd name="connsiteX151" fmla="*/ 4189203 w 11269336"/>
              <a:gd name="connsiteY151" fmla="*/ 2178994 h 2323145"/>
              <a:gd name="connsiteX152" fmla="*/ 4154035 w 11269336"/>
              <a:gd name="connsiteY152" fmla="*/ 2171950 h 2323145"/>
              <a:gd name="connsiteX153" fmla="*/ 4129569 w 11269336"/>
              <a:gd name="connsiteY153" fmla="*/ 2163850 h 2323145"/>
              <a:gd name="connsiteX154" fmla="*/ 4061250 w 11269336"/>
              <a:gd name="connsiteY154" fmla="*/ 2159236 h 2323145"/>
              <a:gd name="connsiteX155" fmla="*/ 3945480 w 11269336"/>
              <a:gd name="connsiteY155" fmla="*/ 2158279 h 2323145"/>
              <a:gd name="connsiteX156" fmla="*/ 3921468 w 11269336"/>
              <a:gd name="connsiteY156" fmla="*/ 2156588 h 2323145"/>
              <a:gd name="connsiteX157" fmla="*/ 3903348 w 11269336"/>
              <a:gd name="connsiteY157" fmla="*/ 2149220 h 2323145"/>
              <a:gd name="connsiteX158" fmla="*/ 3901342 w 11269336"/>
              <a:gd name="connsiteY158" fmla="*/ 2142355 h 2323145"/>
              <a:gd name="connsiteX159" fmla="*/ 3888539 w 11269336"/>
              <a:gd name="connsiteY159" fmla="*/ 2140476 h 2323145"/>
              <a:gd name="connsiteX160" fmla="*/ 3885662 w 11269336"/>
              <a:gd name="connsiteY160" fmla="*/ 2138740 h 2323145"/>
              <a:gd name="connsiteX161" fmla="*/ 3868627 w 11269336"/>
              <a:gd name="connsiteY161" fmla="*/ 2130023 h 2323145"/>
              <a:gd name="connsiteX162" fmla="*/ 3819177 w 11269336"/>
              <a:gd name="connsiteY162" fmla="*/ 2142111 h 2323145"/>
              <a:gd name="connsiteX163" fmla="*/ 3769100 w 11269336"/>
              <a:gd name="connsiteY163" fmla="*/ 2131731 h 2323145"/>
              <a:gd name="connsiteX164" fmla="*/ 3562752 w 11269336"/>
              <a:gd name="connsiteY164" fmla="*/ 2131785 h 2323145"/>
              <a:gd name="connsiteX165" fmla="*/ 3541402 w 11269336"/>
              <a:gd name="connsiteY165" fmla="*/ 2106821 h 2323145"/>
              <a:gd name="connsiteX166" fmla="*/ 3365341 w 11269336"/>
              <a:gd name="connsiteY166" fmla="*/ 2077638 h 2323145"/>
              <a:gd name="connsiteX167" fmla="*/ 3170922 w 11269336"/>
              <a:gd name="connsiteY167" fmla="*/ 2115957 h 2323145"/>
              <a:gd name="connsiteX168" fmla="*/ 3156256 w 11269336"/>
              <a:gd name="connsiteY168" fmla="*/ 2124773 h 2323145"/>
              <a:gd name="connsiteX169" fmla="*/ 3140298 w 11269336"/>
              <a:gd name="connsiteY169" fmla="*/ 2129182 h 2323145"/>
              <a:gd name="connsiteX170" fmla="*/ 3138514 w 11269336"/>
              <a:gd name="connsiteY170" fmla="*/ 2128069 h 2323145"/>
              <a:gd name="connsiteX171" fmla="*/ 3120467 w 11269336"/>
              <a:gd name="connsiteY171" fmla="*/ 2128281 h 2323145"/>
              <a:gd name="connsiteX172" fmla="*/ 3116175 w 11269336"/>
              <a:gd name="connsiteY172" fmla="*/ 2131633 h 2323145"/>
              <a:gd name="connsiteX173" fmla="*/ 3103685 w 11269336"/>
              <a:gd name="connsiteY173" fmla="*/ 2132814 h 2323145"/>
              <a:gd name="connsiteX174" fmla="*/ 3078794 w 11269336"/>
              <a:gd name="connsiteY174" fmla="*/ 2137935 h 2323145"/>
              <a:gd name="connsiteX175" fmla="*/ 3074407 w 11269336"/>
              <a:gd name="connsiteY175" fmla="*/ 2136274 h 2323145"/>
              <a:gd name="connsiteX176" fmla="*/ 3037285 w 11269336"/>
              <a:gd name="connsiteY176" fmla="*/ 2139919 h 2323145"/>
              <a:gd name="connsiteX177" fmla="*/ 3036901 w 11269336"/>
              <a:gd name="connsiteY177" fmla="*/ 2138726 h 2323145"/>
              <a:gd name="connsiteX178" fmla="*/ 3026996 w 11269336"/>
              <a:gd name="connsiteY178" fmla="*/ 2134322 h 2323145"/>
              <a:gd name="connsiteX179" fmla="*/ 3007772 w 11269336"/>
              <a:gd name="connsiteY179" fmla="*/ 2128742 h 2323145"/>
              <a:gd name="connsiteX180" fmla="*/ 2965030 w 11269336"/>
              <a:gd name="connsiteY180" fmla="*/ 2100494 h 2323145"/>
              <a:gd name="connsiteX181" fmla="*/ 2926342 w 11269336"/>
              <a:gd name="connsiteY181" fmla="*/ 2104155 h 2323145"/>
              <a:gd name="connsiteX182" fmla="*/ 2918608 w 11269336"/>
              <a:gd name="connsiteY182" fmla="*/ 2104215 h 2323145"/>
              <a:gd name="connsiteX183" fmla="*/ 2918475 w 11269336"/>
              <a:gd name="connsiteY183" fmla="*/ 2103937 h 2323145"/>
              <a:gd name="connsiteX184" fmla="*/ 2910360 w 11269336"/>
              <a:gd name="connsiteY184" fmla="*/ 2103444 h 2323145"/>
              <a:gd name="connsiteX185" fmla="*/ 2904507 w 11269336"/>
              <a:gd name="connsiteY185" fmla="*/ 2104326 h 2323145"/>
              <a:gd name="connsiteX186" fmla="*/ 2889503 w 11269336"/>
              <a:gd name="connsiteY186" fmla="*/ 2104443 h 2323145"/>
              <a:gd name="connsiteX187" fmla="*/ 2884480 w 11269336"/>
              <a:gd name="connsiteY187" fmla="*/ 2102626 h 2323145"/>
              <a:gd name="connsiteX188" fmla="*/ 2882689 w 11269336"/>
              <a:gd name="connsiteY188" fmla="*/ 2099228 h 2323145"/>
              <a:gd name="connsiteX189" fmla="*/ 2881291 w 11269336"/>
              <a:gd name="connsiteY189" fmla="*/ 2099618 h 2323145"/>
              <a:gd name="connsiteX190" fmla="*/ 2853979 w 11269336"/>
              <a:gd name="connsiteY190" fmla="*/ 2090388 h 2323145"/>
              <a:gd name="connsiteX191" fmla="*/ 2791790 w 11269336"/>
              <a:gd name="connsiteY191" fmla="*/ 2080332 h 2323145"/>
              <a:gd name="connsiteX192" fmla="*/ 2755844 w 11269336"/>
              <a:gd name="connsiteY192" fmla="*/ 2078874 h 2323145"/>
              <a:gd name="connsiteX193" fmla="*/ 2657742 w 11269336"/>
              <a:gd name="connsiteY193" fmla="*/ 2070179 h 2323145"/>
              <a:gd name="connsiteX194" fmla="*/ 2559549 w 11269336"/>
              <a:gd name="connsiteY194" fmla="*/ 2057873 h 2323145"/>
              <a:gd name="connsiteX195" fmla="*/ 2512054 w 11269336"/>
              <a:gd name="connsiteY195" fmla="*/ 2031671 h 2323145"/>
              <a:gd name="connsiteX196" fmla="*/ 2506437 w 11269336"/>
              <a:gd name="connsiteY196" fmla="*/ 2030918 h 2323145"/>
              <a:gd name="connsiteX197" fmla="*/ 2491752 w 11269336"/>
              <a:gd name="connsiteY197" fmla="*/ 2033906 h 2323145"/>
              <a:gd name="connsiteX198" fmla="*/ 2486338 w 11269336"/>
              <a:gd name="connsiteY198" fmla="*/ 2035862 h 2323145"/>
              <a:gd name="connsiteX199" fmla="*/ 2478186 w 11269336"/>
              <a:gd name="connsiteY199" fmla="*/ 2036953 h 2323145"/>
              <a:gd name="connsiteX200" fmla="*/ 2477950 w 11269336"/>
              <a:gd name="connsiteY200" fmla="*/ 2036715 h 2323145"/>
              <a:gd name="connsiteX201" fmla="*/ 2470381 w 11269336"/>
              <a:gd name="connsiteY201" fmla="*/ 2038256 h 2323145"/>
              <a:gd name="connsiteX202" fmla="*/ 2433781 w 11269336"/>
              <a:gd name="connsiteY202" fmla="*/ 2049140 h 2323145"/>
              <a:gd name="connsiteX203" fmla="*/ 2381172 w 11269336"/>
              <a:gd name="connsiteY203" fmla="*/ 2030645 h 2323145"/>
              <a:gd name="connsiteX204" fmla="*/ 2360198 w 11269336"/>
              <a:gd name="connsiteY204" fmla="*/ 2029059 h 2323145"/>
              <a:gd name="connsiteX205" fmla="*/ 2348815 w 11269336"/>
              <a:gd name="connsiteY205" fmla="*/ 2026798 h 2323145"/>
              <a:gd name="connsiteX206" fmla="*/ 2347988 w 11269336"/>
              <a:gd name="connsiteY206" fmla="*/ 2025745 h 2323145"/>
              <a:gd name="connsiteX207" fmla="*/ 2312920 w 11269336"/>
              <a:gd name="connsiteY207" fmla="*/ 2036311 h 2323145"/>
              <a:gd name="connsiteX208" fmla="*/ 2307986 w 11269336"/>
              <a:gd name="connsiteY208" fmla="*/ 2035583 h 2323145"/>
              <a:gd name="connsiteX209" fmla="*/ 2285481 w 11269336"/>
              <a:gd name="connsiteY209" fmla="*/ 2045197 h 2323145"/>
              <a:gd name="connsiteX210" fmla="*/ 2273666 w 11269336"/>
              <a:gd name="connsiteY210" fmla="*/ 2048710 h 2323145"/>
              <a:gd name="connsiteX211" fmla="*/ 2270719 w 11269336"/>
              <a:gd name="connsiteY211" fmla="*/ 2052702 h 2323145"/>
              <a:gd name="connsiteX212" fmla="*/ 2253080 w 11269336"/>
              <a:gd name="connsiteY212" fmla="*/ 2056363 h 2323145"/>
              <a:gd name="connsiteX213" fmla="*/ 2250906 w 11269336"/>
              <a:gd name="connsiteY213" fmla="*/ 2055654 h 2323145"/>
              <a:gd name="connsiteX214" fmla="*/ 2236905 w 11269336"/>
              <a:gd name="connsiteY214" fmla="*/ 2062882 h 2323145"/>
              <a:gd name="connsiteX215" fmla="*/ 2225830 w 11269336"/>
              <a:gd name="connsiteY215" fmla="*/ 2074027 h 2323145"/>
              <a:gd name="connsiteX216" fmla="*/ 2073776 w 11269336"/>
              <a:gd name="connsiteY216" fmla="*/ 2089244 h 2323145"/>
              <a:gd name="connsiteX217" fmla="*/ 1948256 w 11269336"/>
              <a:gd name="connsiteY217" fmla="*/ 2146616 h 2323145"/>
              <a:gd name="connsiteX218" fmla="*/ 1865582 w 11269336"/>
              <a:gd name="connsiteY218" fmla="*/ 2153738 h 2323145"/>
              <a:gd name="connsiteX219" fmla="*/ 1835210 w 11269336"/>
              <a:gd name="connsiteY219" fmla="*/ 2134244 h 2323145"/>
              <a:gd name="connsiteX220" fmla="*/ 1632661 w 11269336"/>
              <a:gd name="connsiteY220" fmla="*/ 2173882 h 2323145"/>
              <a:gd name="connsiteX221" fmla="*/ 1579590 w 11269336"/>
              <a:gd name="connsiteY221" fmla="*/ 2173680 h 2323145"/>
              <a:gd name="connsiteX222" fmla="*/ 1535601 w 11269336"/>
              <a:gd name="connsiteY222" fmla="*/ 2194590 h 2323145"/>
              <a:gd name="connsiteX223" fmla="*/ 1515594 w 11269336"/>
              <a:gd name="connsiteY223" fmla="*/ 2189622 h 2323145"/>
              <a:gd name="connsiteX224" fmla="*/ 1512113 w 11269336"/>
              <a:gd name="connsiteY224" fmla="*/ 2188534 h 2323145"/>
              <a:gd name="connsiteX225" fmla="*/ 1498838 w 11269336"/>
              <a:gd name="connsiteY225" fmla="*/ 2189213 h 2323145"/>
              <a:gd name="connsiteX226" fmla="*/ 1494279 w 11269336"/>
              <a:gd name="connsiteY226" fmla="*/ 2183112 h 2323145"/>
              <a:gd name="connsiteX227" fmla="*/ 1473714 w 11269336"/>
              <a:gd name="connsiteY227" fmla="*/ 2179625 h 2323145"/>
              <a:gd name="connsiteX228" fmla="*/ 1449503 w 11269336"/>
              <a:gd name="connsiteY228" fmla="*/ 2182633 h 2323145"/>
              <a:gd name="connsiteX229" fmla="*/ 1266687 w 11269336"/>
              <a:gd name="connsiteY229" fmla="*/ 2212688 h 2323145"/>
              <a:gd name="connsiteX230" fmla="*/ 1239614 w 11269336"/>
              <a:gd name="connsiteY230" fmla="*/ 2209727 h 2323145"/>
              <a:gd name="connsiteX231" fmla="*/ 1202436 w 11269336"/>
              <a:gd name="connsiteY231" fmla="*/ 2209817 h 2323145"/>
              <a:gd name="connsiteX232" fmla="*/ 1136097 w 11269336"/>
              <a:gd name="connsiteY232" fmla="*/ 2205112 h 2323145"/>
              <a:gd name="connsiteX233" fmla="*/ 988232 w 11269336"/>
              <a:gd name="connsiteY233" fmla="*/ 2235635 h 2323145"/>
              <a:gd name="connsiteX234" fmla="*/ 981959 w 11269336"/>
              <a:gd name="connsiteY234" fmla="*/ 2231607 h 2323145"/>
              <a:gd name="connsiteX235" fmla="*/ 938600 w 11269336"/>
              <a:gd name="connsiteY235" fmla="*/ 2238113 h 2323145"/>
              <a:gd name="connsiteX236" fmla="*/ 791788 w 11269336"/>
              <a:gd name="connsiteY236" fmla="*/ 2293224 h 2323145"/>
              <a:gd name="connsiteX237" fmla="*/ 706914 w 11269336"/>
              <a:gd name="connsiteY237" fmla="*/ 2305046 h 2323145"/>
              <a:gd name="connsiteX238" fmla="*/ 675971 w 11269336"/>
              <a:gd name="connsiteY238" fmla="*/ 2304030 h 2323145"/>
              <a:gd name="connsiteX239" fmla="*/ 624180 w 11269336"/>
              <a:gd name="connsiteY239" fmla="*/ 2302650 h 2323145"/>
              <a:gd name="connsiteX240" fmla="*/ 583453 w 11269336"/>
              <a:gd name="connsiteY240" fmla="*/ 2288788 h 2323145"/>
              <a:gd name="connsiteX241" fmla="*/ 540946 w 11269336"/>
              <a:gd name="connsiteY241" fmla="*/ 2292721 h 2323145"/>
              <a:gd name="connsiteX242" fmla="*/ 533680 w 11269336"/>
              <a:gd name="connsiteY242" fmla="*/ 2310233 h 2323145"/>
              <a:gd name="connsiteX243" fmla="*/ 487366 w 11269336"/>
              <a:gd name="connsiteY243" fmla="*/ 2309053 h 2323145"/>
              <a:gd name="connsiteX244" fmla="*/ 416820 w 11269336"/>
              <a:gd name="connsiteY244" fmla="*/ 2305443 h 2323145"/>
              <a:gd name="connsiteX245" fmla="*/ 376805 w 11269336"/>
              <a:gd name="connsiteY245" fmla="*/ 2307647 h 2323145"/>
              <a:gd name="connsiteX246" fmla="*/ 266777 w 11269336"/>
              <a:gd name="connsiteY246" fmla="*/ 2309012 h 2323145"/>
              <a:gd name="connsiteX247" fmla="*/ 156013 w 11269336"/>
              <a:gd name="connsiteY247" fmla="*/ 2306832 h 2323145"/>
              <a:gd name="connsiteX248" fmla="*/ 87258 w 11269336"/>
              <a:gd name="connsiteY248" fmla="*/ 2285511 h 2323145"/>
              <a:gd name="connsiteX249" fmla="*/ 23798 w 11269336"/>
              <a:gd name="connsiteY249" fmla="*/ 2281822 h 2323145"/>
              <a:gd name="connsiteX250" fmla="*/ 0 w 11269336"/>
              <a:gd name="connsiteY250" fmla="*/ 2285369 h 2323145"/>
              <a:gd name="connsiteX251" fmla="*/ 0 w 11269336"/>
              <a:gd name="connsiteY251" fmla="*/ 0 h 23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1269336" h="2323145">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2"/>
              </a:solidFill>
            </a:endParaRPr>
          </a:p>
        </p:txBody>
      </p:sp>
      <p:sp>
        <p:nvSpPr>
          <p:cNvPr id="2" name="Title 1">
            <a:extLst>
              <a:ext uri="{FF2B5EF4-FFF2-40B4-BE49-F238E27FC236}">
                <a16:creationId xmlns:a16="http://schemas.microsoft.com/office/drawing/2014/main" id="{1A9090EB-9B79-445B-A9F6-8B040384E478}"/>
              </a:ext>
            </a:extLst>
          </p:cNvPr>
          <p:cNvSpPr>
            <a:spLocks noGrp="1"/>
          </p:cNvSpPr>
          <p:nvPr>
            <p:ph type="title"/>
          </p:nvPr>
        </p:nvSpPr>
        <p:spPr>
          <a:xfrm>
            <a:off x="0" y="234838"/>
            <a:ext cx="4210050" cy="774812"/>
          </a:xfrm>
          <a:prstGeom prst="ellipse">
            <a:avLst/>
          </a:prstGeom>
        </p:spPr>
        <p:txBody>
          <a:bodyPr vert="horz" lIns="91440" tIns="45720" rIns="91440" bIns="45720" rtlCol="0" anchor="b">
            <a:normAutofit fontScale="90000"/>
          </a:bodyPr>
          <a:lstStyle/>
          <a:p>
            <a:pPr algn="ctr" defTabSz="914400"/>
            <a:r>
              <a:rPr lang="en-US" sz="1900" dirty="0"/>
              <a:t>2021 + Covid + DesignPLUS = CHANGE</a:t>
            </a:r>
          </a:p>
        </p:txBody>
      </p:sp>
      <p:pic>
        <p:nvPicPr>
          <p:cNvPr id="4" name="Picture 3" descr="Graphical user interface&#10;&#10;Description automatically generated">
            <a:extLst>
              <a:ext uri="{FF2B5EF4-FFF2-40B4-BE49-F238E27FC236}">
                <a16:creationId xmlns:a16="http://schemas.microsoft.com/office/drawing/2014/main" id="{E90A1184-287B-49C6-B1A1-626E1671CDA7}"/>
              </a:ext>
            </a:extLst>
          </p:cNvPr>
          <p:cNvPicPr>
            <a:picLocks noChangeAspect="1"/>
          </p:cNvPicPr>
          <p:nvPr/>
        </p:nvPicPr>
        <p:blipFill rotWithShape="1">
          <a:blip r:embed="rId3"/>
          <a:srcRect r="-1" b="3644"/>
          <a:stretch/>
        </p:blipFill>
        <p:spPr>
          <a:xfrm>
            <a:off x="4143331" y="279113"/>
            <a:ext cx="4744617" cy="4629549"/>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id="{1E30D56F-15B7-4149-8D29-24C392F7E6D7}"/>
              </a:ext>
            </a:extLst>
          </p:cNvPr>
          <p:cNvPicPr>
            <a:picLocks noChangeAspect="1"/>
          </p:cNvPicPr>
          <p:nvPr/>
        </p:nvPicPr>
        <p:blipFill>
          <a:blip r:embed="rId4"/>
          <a:stretch>
            <a:fillRect/>
          </a:stretch>
        </p:blipFill>
        <p:spPr>
          <a:xfrm>
            <a:off x="800100" y="2381519"/>
            <a:ext cx="1739314" cy="1664056"/>
          </a:xfrm>
          <a:prstGeom prst="rect">
            <a:avLst/>
          </a:prstGeom>
        </p:spPr>
      </p:pic>
      <p:sp>
        <p:nvSpPr>
          <p:cNvPr id="15" name="Freeform: Shape 14">
            <a:extLst>
              <a:ext uri="{FF2B5EF4-FFF2-40B4-BE49-F238E27FC236}">
                <a16:creationId xmlns:a16="http://schemas.microsoft.com/office/drawing/2014/main" id="{CFDF195F-784B-4D00-8C92-6FC1B0499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0316" y="4708478"/>
            <a:ext cx="5163684" cy="435022"/>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2420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13" name="Content Placeholder 12" descr="Graphical user interface, text, application, email&#10;&#10;Description automatically generated">
            <a:extLst>
              <a:ext uri="{FF2B5EF4-FFF2-40B4-BE49-F238E27FC236}">
                <a16:creationId xmlns:a16="http://schemas.microsoft.com/office/drawing/2014/main" id="{2157F3EC-EC98-4F6C-88F3-477564E21310}"/>
              </a:ext>
            </a:extLst>
          </p:cNvPr>
          <p:cNvPicPr>
            <a:picLocks noChangeAspect="1"/>
          </p:cNvPicPr>
          <p:nvPr/>
        </p:nvPicPr>
        <p:blipFill>
          <a:blip r:embed="rId3"/>
          <a:stretch>
            <a:fillRect/>
          </a:stretch>
        </p:blipFill>
        <p:spPr>
          <a:xfrm>
            <a:off x="2171700" y="185799"/>
            <a:ext cx="3327400" cy="3789301"/>
          </a:xfrm>
          <a:prstGeom prst="rect">
            <a:avLst/>
          </a:prstGeom>
        </p:spPr>
      </p:pic>
      <p:pic>
        <p:nvPicPr>
          <p:cNvPr id="15" name="Content Placeholder 14" descr="Graphical user interface, text, application&#10;&#10;Description automatically generated">
            <a:extLst>
              <a:ext uri="{FF2B5EF4-FFF2-40B4-BE49-F238E27FC236}">
                <a16:creationId xmlns:a16="http://schemas.microsoft.com/office/drawing/2014/main" id="{5E34B00C-37A8-4B9A-83D8-F42DDC4BA711}"/>
              </a:ext>
            </a:extLst>
          </p:cNvPr>
          <p:cNvPicPr>
            <a:picLocks noGrp="1" noChangeAspect="1"/>
          </p:cNvPicPr>
          <p:nvPr>
            <p:ph sz="half" idx="2"/>
          </p:nvPr>
        </p:nvPicPr>
        <p:blipFill>
          <a:blip r:embed="rId4"/>
          <a:stretch>
            <a:fillRect/>
          </a:stretch>
        </p:blipFill>
        <p:spPr>
          <a:xfrm>
            <a:off x="5201320" y="1317574"/>
            <a:ext cx="3714080" cy="3640127"/>
          </a:xfrm>
          <a:prstGeom prst="rect">
            <a:avLst/>
          </a:prstGeom>
          <a:solidFill>
            <a:schemeClr val="bg2">
              <a:lumMod val="90000"/>
            </a:schemeClr>
          </a:solidFill>
        </p:spPr>
      </p:pic>
      <p:sp>
        <p:nvSpPr>
          <p:cNvPr id="4" name="Title 3">
            <a:extLst>
              <a:ext uri="{FF2B5EF4-FFF2-40B4-BE49-F238E27FC236}">
                <a16:creationId xmlns:a16="http://schemas.microsoft.com/office/drawing/2014/main" id="{D7D9C766-F387-4339-9B2B-DF3DA18FC93B}"/>
              </a:ext>
            </a:extLst>
          </p:cNvPr>
          <p:cNvSpPr>
            <a:spLocks noGrp="1"/>
          </p:cNvSpPr>
          <p:nvPr>
            <p:ph type="title"/>
          </p:nvPr>
        </p:nvSpPr>
        <p:spPr>
          <a:xfrm>
            <a:off x="228600" y="334973"/>
            <a:ext cx="1658500" cy="1654153"/>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defTabSz="914400"/>
            <a:r>
              <a:rPr lang="en-US" sz="2000" b="1" kern="1200" dirty="0">
                <a:solidFill>
                  <a:schemeClr val="bg1"/>
                </a:solidFill>
                <a:latin typeface="+mj-lt"/>
                <a:ea typeface="+mj-ea"/>
                <a:cs typeface="+mj-cs"/>
              </a:rPr>
              <a:t>Course Overview Examples</a:t>
            </a:r>
          </a:p>
        </p:txBody>
      </p:sp>
    </p:spTree>
    <p:extLst>
      <p:ext uri="{BB962C8B-B14F-4D97-AF65-F5344CB8AC3E}">
        <p14:creationId xmlns:p14="http://schemas.microsoft.com/office/powerpoint/2010/main" val="19075100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4445590E-F215-46C4-A39A-AD0FFF644FEC}"/>
              </a:ext>
            </a:extLst>
          </p:cNvPr>
          <p:cNvPicPr>
            <a:picLocks noGrp="1" noChangeAspect="1"/>
          </p:cNvPicPr>
          <p:nvPr>
            <p:ph idx="1"/>
          </p:nvPr>
        </p:nvPicPr>
        <p:blipFill rotWithShape="1">
          <a:blip r:embed="rId3"/>
          <a:srcRect/>
          <a:stretch/>
        </p:blipFill>
        <p:spPr>
          <a:xfrm>
            <a:off x="20" y="10"/>
            <a:ext cx="9143980" cy="51434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990106"/>
            <a:ext cx="9144000" cy="55241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9DAAB26-C3EB-4FDF-9CF4-A474171F036A}"/>
              </a:ext>
            </a:extLst>
          </p:cNvPr>
          <p:cNvSpPr>
            <a:spLocks noGrp="1"/>
          </p:cNvSpPr>
          <p:nvPr>
            <p:ph type="title"/>
          </p:nvPr>
        </p:nvSpPr>
        <p:spPr>
          <a:xfrm>
            <a:off x="392906" y="3987930"/>
            <a:ext cx="8408194" cy="558627"/>
          </a:xfrm>
        </p:spPr>
        <p:txBody>
          <a:bodyPr vert="horz" lIns="91440" tIns="45720" rIns="91440" bIns="45720" rtlCol="0" anchor="ctr">
            <a:normAutofit/>
          </a:bodyPr>
          <a:lstStyle/>
          <a:p>
            <a:pPr algn="ctr" defTabSz="914400"/>
            <a:r>
              <a:rPr lang="en-US" sz="2700" dirty="0">
                <a:solidFill>
                  <a:schemeClr val="tx1">
                    <a:lumMod val="85000"/>
                    <a:lumOff val="15000"/>
                  </a:schemeClr>
                </a:solidFill>
              </a:rPr>
              <a:t>What did we Learn…</a:t>
            </a:r>
          </a:p>
        </p:txBody>
      </p:sp>
      <p:cxnSp>
        <p:nvCxnSpPr>
          <p:cNvPr id="18"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931487"/>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601139"/>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57501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075DE2-E02A-43E2-A4E0-490DE22CD155}"/>
              </a:ext>
            </a:extLst>
          </p:cNvPr>
          <p:cNvSpPr>
            <a:spLocks noGrp="1"/>
          </p:cNvSpPr>
          <p:nvPr>
            <p:ph type="title"/>
          </p:nvPr>
        </p:nvSpPr>
        <p:spPr/>
        <p:txBody>
          <a:bodyPr/>
          <a:lstStyle/>
          <a:p>
            <a:r>
              <a:rPr lang="en-US" sz="4000" dirty="0"/>
              <a:t>Student Template Survey</a:t>
            </a:r>
          </a:p>
        </p:txBody>
      </p:sp>
      <p:sp>
        <p:nvSpPr>
          <p:cNvPr id="3" name="Text Placeholder 2">
            <a:extLst>
              <a:ext uri="{FF2B5EF4-FFF2-40B4-BE49-F238E27FC236}">
                <a16:creationId xmlns:a16="http://schemas.microsoft.com/office/drawing/2014/main" id="{35F98DEF-9AB7-4210-90AB-27167D883F0E}"/>
              </a:ext>
            </a:extLst>
          </p:cNvPr>
          <p:cNvSpPr>
            <a:spLocks noGrp="1"/>
          </p:cNvSpPr>
          <p:nvPr>
            <p:ph type="body" idx="1"/>
          </p:nvPr>
        </p:nvSpPr>
        <p:spPr/>
        <p:txBody>
          <a:bodyPr/>
          <a:lstStyle/>
          <a:p>
            <a:pPr marL="685800" indent="-457200">
              <a:buFont typeface="Arial" panose="020B0604020202020204" pitchFamily="34" charset="0"/>
              <a:buChar char="•"/>
            </a:pPr>
            <a:r>
              <a:rPr lang="en-US" dirty="0"/>
              <a:t>Over 65% of our students found it easier to locate the Course Syllabus</a:t>
            </a:r>
          </a:p>
          <a:p>
            <a:pPr marL="685800" indent="-457200">
              <a:buFont typeface="Arial" panose="020B0604020202020204" pitchFamily="34" charset="0"/>
              <a:buChar char="•"/>
            </a:pPr>
            <a:r>
              <a:rPr lang="en-US" dirty="0"/>
              <a:t>Over 74% were able to locate their Instructor information with ease</a:t>
            </a:r>
          </a:p>
        </p:txBody>
      </p:sp>
      <p:pic>
        <p:nvPicPr>
          <p:cNvPr id="9" name="Picture Placeholder 8" descr="People celebrating">
            <a:extLst>
              <a:ext uri="{FF2B5EF4-FFF2-40B4-BE49-F238E27FC236}">
                <a16:creationId xmlns:a16="http://schemas.microsoft.com/office/drawing/2014/main" id="{07A35588-8C92-4B8B-930F-71A9B035C61A}"/>
              </a:ext>
            </a:extLst>
          </p:cNvPr>
          <p:cNvPicPr>
            <a:picLocks noGrp="1" noChangeAspect="1"/>
          </p:cNvPicPr>
          <p:nvPr>
            <p:ph type="pic" idx="2"/>
          </p:nvPr>
        </p:nvPicPr>
        <p:blipFill>
          <a:blip r:embed="rId3"/>
          <a:srcRect l="10682" r="10682"/>
          <a:stretch>
            <a:fillRect/>
          </a:stretch>
        </p:blipFill>
        <p:spPr/>
      </p:pic>
    </p:spTree>
    <p:extLst>
      <p:ext uri="{BB962C8B-B14F-4D97-AF65-F5344CB8AC3E}">
        <p14:creationId xmlns:p14="http://schemas.microsoft.com/office/powerpoint/2010/main" val="12112616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FEFFA-9F49-4B32-B671-A8EF0557F1E6}"/>
              </a:ext>
            </a:extLst>
          </p:cNvPr>
          <p:cNvSpPr>
            <a:spLocks noGrp="1"/>
          </p:cNvSpPr>
          <p:nvPr>
            <p:ph type="title"/>
          </p:nvPr>
        </p:nvSpPr>
        <p:spPr/>
        <p:txBody>
          <a:bodyPr/>
          <a:lstStyle/>
          <a:p>
            <a:r>
              <a:rPr lang="en-US" dirty="0"/>
              <a:t>Student Template Survey</a:t>
            </a:r>
          </a:p>
        </p:txBody>
      </p:sp>
      <p:sp>
        <p:nvSpPr>
          <p:cNvPr id="3" name="Text Placeholder 2">
            <a:extLst>
              <a:ext uri="{FF2B5EF4-FFF2-40B4-BE49-F238E27FC236}">
                <a16:creationId xmlns:a16="http://schemas.microsoft.com/office/drawing/2014/main" id="{8B6F71DD-F72B-4C8C-B62B-AB363B3D1A53}"/>
              </a:ext>
            </a:extLst>
          </p:cNvPr>
          <p:cNvSpPr>
            <a:spLocks noGrp="1"/>
          </p:cNvSpPr>
          <p:nvPr>
            <p:ph type="body" idx="1"/>
          </p:nvPr>
        </p:nvSpPr>
        <p:spPr/>
        <p:txBody>
          <a:bodyPr/>
          <a:lstStyle/>
          <a:p>
            <a:r>
              <a:rPr lang="en-US" dirty="0"/>
              <a:t>Over 47% of students were able to easily locate the course communication and grading policy.</a:t>
            </a:r>
          </a:p>
          <a:p>
            <a:r>
              <a:rPr lang="en-US" dirty="0"/>
              <a:t>Over 54% of students were pleased with the streamlined course navigation.</a:t>
            </a:r>
          </a:p>
        </p:txBody>
      </p:sp>
      <p:pic>
        <p:nvPicPr>
          <p:cNvPr id="6" name="Picture Placeholder 5" descr="Two hikers cheering on rock in alpine scenery">
            <a:extLst>
              <a:ext uri="{FF2B5EF4-FFF2-40B4-BE49-F238E27FC236}">
                <a16:creationId xmlns:a16="http://schemas.microsoft.com/office/drawing/2014/main" id="{08FDFD6F-D9DB-4DC9-AF41-3976DD886A2E}"/>
              </a:ext>
            </a:extLst>
          </p:cNvPr>
          <p:cNvPicPr>
            <a:picLocks noGrp="1" noChangeAspect="1"/>
          </p:cNvPicPr>
          <p:nvPr>
            <p:ph type="pic" idx="2"/>
          </p:nvPr>
        </p:nvPicPr>
        <p:blipFill>
          <a:blip r:embed="rId3"/>
          <a:srcRect l="10573" r="10573"/>
          <a:stretch>
            <a:fillRect/>
          </a:stretch>
        </p:blipFill>
        <p:spPr/>
      </p:pic>
    </p:spTree>
    <p:extLst>
      <p:ext uri="{BB962C8B-B14F-4D97-AF65-F5344CB8AC3E}">
        <p14:creationId xmlns:p14="http://schemas.microsoft.com/office/powerpoint/2010/main" val="38725947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29">
            <a:extLst>
              <a:ext uri="{FF2B5EF4-FFF2-40B4-BE49-F238E27FC236}">
                <a16:creationId xmlns:a16="http://schemas.microsoft.com/office/drawing/2014/main" id="{4D4677D2-D5AC-4CF9-9EED-2B89D0A1C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1">
            <a:extLst>
              <a:ext uri="{FF2B5EF4-FFF2-40B4-BE49-F238E27FC236}">
                <a16:creationId xmlns:a16="http://schemas.microsoft.com/office/drawing/2014/main" id="{C6D54F7E-825A-4BBA-815F-35CCA8B97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60510"/>
            <a:ext cx="9144000" cy="208298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A cup of coffee on a saucer&#10;&#10;Description automatically generated with medium confidence">
            <a:extLst>
              <a:ext uri="{FF2B5EF4-FFF2-40B4-BE49-F238E27FC236}">
                <a16:creationId xmlns:a16="http://schemas.microsoft.com/office/drawing/2014/main" id="{0D66FC2C-68F7-4045-8F6F-A2269A2A927D}"/>
              </a:ext>
            </a:extLst>
          </p:cNvPr>
          <p:cNvPicPr>
            <a:picLocks noGrp="1" noChangeAspect="1"/>
          </p:cNvPicPr>
          <p:nvPr>
            <p:ph idx="1"/>
          </p:nvPr>
        </p:nvPicPr>
        <p:blipFill rotWithShape="1">
          <a:blip r:embed="rId4"/>
          <a:srcRect l="2906" r="6427" b="-1"/>
          <a:stretch/>
        </p:blipFill>
        <p:spPr>
          <a:xfrm>
            <a:off x="20" y="0"/>
            <a:ext cx="9143980" cy="5143490"/>
          </a:xfrm>
          <a:custGeom>
            <a:avLst/>
            <a:gdLst/>
            <a:ahLst/>
            <a:cxnLst/>
            <a:rect l="l" t="t" r="r" b="b"/>
            <a:pathLst>
              <a:path w="12191999" h="6842601">
                <a:moveTo>
                  <a:pt x="0" y="0"/>
                </a:moveTo>
                <a:lnTo>
                  <a:pt x="12191999" y="0"/>
                </a:lnTo>
                <a:lnTo>
                  <a:pt x="12191999" y="6842601"/>
                </a:lnTo>
                <a:lnTo>
                  <a:pt x="10316981" y="6842601"/>
                </a:lnTo>
                <a:cubicBezTo>
                  <a:pt x="10312796" y="6835189"/>
                  <a:pt x="10163183" y="6730124"/>
                  <a:pt x="10158998" y="6722712"/>
                </a:cubicBezTo>
                <a:cubicBezTo>
                  <a:pt x="10120278" y="6678190"/>
                  <a:pt x="10156462" y="6716223"/>
                  <a:pt x="10090349" y="6671420"/>
                </a:cubicBezTo>
                <a:cubicBezTo>
                  <a:pt x="10043032" y="6655694"/>
                  <a:pt x="9995855" y="6551879"/>
                  <a:pt x="9955425" y="6498018"/>
                </a:cubicBezTo>
                <a:cubicBezTo>
                  <a:pt x="9939618" y="6480021"/>
                  <a:pt x="9915110" y="6461677"/>
                  <a:pt x="9891265" y="6454528"/>
                </a:cubicBezTo>
                <a:cubicBezTo>
                  <a:pt x="9868239" y="6464957"/>
                  <a:pt x="9865423" y="6431640"/>
                  <a:pt x="9848227" y="6426063"/>
                </a:cubicBezTo>
                <a:cubicBezTo>
                  <a:pt x="9838059" y="6433162"/>
                  <a:pt x="9815047" y="6410348"/>
                  <a:pt x="9812354" y="6399604"/>
                </a:cubicBezTo>
                <a:cubicBezTo>
                  <a:pt x="9825285" y="6377997"/>
                  <a:pt x="9725923" y="6372757"/>
                  <a:pt x="9725915" y="6356381"/>
                </a:cubicBezTo>
                <a:cubicBezTo>
                  <a:pt x="9696279" y="6348066"/>
                  <a:pt x="9591199" y="6354143"/>
                  <a:pt x="9575033" y="6325258"/>
                </a:cubicBezTo>
                <a:cubicBezTo>
                  <a:pt x="9516434" y="6303128"/>
                  <a:pt x="9441613" y="6276805"/>
                  <a:pt x="9415626" y="6271777"/>
                </a:cubicBezTo>
                <a:cubicBezTo>
                  <a:pt x="9378293" y="6313495"/>
                  <a:pt x="9281935" y="6171365"/>
                  <a:pt x="9171493" y="6150430"/>
                </a:cubicBezTo>
                <a:cubicBezTo>
                  <a:pt x="9155426" y="6152396"/>
                  <a:pt x="9147439" y="6151015"/>
                  <a:pt x="9146018" y="6139864"/>
                </a:cubicBezTo>
                <a:cubicBezTo>
                  <a:pt x="9112029" y="6132441"/>
                  <a:pt x="9087339" y="6101138"/>
                  <a:pt x="9059635" y="6109957"/>
                </a:cubicBezTo>
                <a:cubicBezTo>
                  <a:pt x="9024424" y="6092144"/>
                  <a:pt x="9043048" y="6078417"/>
                  <a:pt x="9010911" y="6064789"/>
                </a:cubicBezTo>
                <a:lnTo>
                  <a:pt x="8866811" y="6028191"/>
                </a:lnTo>
                <a:cubicBezTo>
                  <a:pt x="8846465" y="6021172"/>
                  <a:pt x="8825221" y="6000527"/>
                  <a:pt x="8804584" y="5994237"/>
                </a:cubicBezTo>
                <a:lnTo>
                  <a:pt x="8783071" y="5990448"/>
                </a:lnTo>
                <a:lnTo>
                  <a:pt x="8770456" y="5978060"/>
                </a:lnTo>
                <a:cubicBezTo>
                  <a:pt x="8764772" y="5975259"/>
                  <a:pt x="8757695" y="5974720"/>
                  <a:pt x="8748297" y="5978070"/>
                </a:cubicBezTo>
                <a:cubicBezTo>
                  <a:pt x="8730344" y="5973495"/>
                  <a:pt x="8679808" y="5955894"/>
                  <a:pt x="8662742" y="5950603"/>
                </a:cubicBezTo>
                <a:lnTo>
                  <a:pt x="8645902" y="5946326"/>
                </a:lnTo>
                <a:lnTo>
                  <a:pt x="8638176" y="5938358"/>
                </a:lnTo>
                <a:cubicBezTo>
                  <a:pt x="8625897" y="5932642"/>
                  <a:pt x="8594811" y="5922073"/>
                  <a:pt x="8572224" y="5912032"/>
                </a:cubicBezTo>
                <a:cubicBezTo>
                  <a:pt x="8553809" y="5897782"/>
                  <a:pt x="8529845" y="5886100"/>
                  <a:pt x="8502655" y="5878114"/>
                </a:cubicBezTo>
                <a:cubicBezTo>
                  <a:pt x="8496990" y="5883034"/>
                  <a:pt x="8489611" y="5872566"/>
                  <a:pt x="8485159" y="5869819"/>
                </a:cubicBezTo>
                <a:cubicBezTo>
                  <a:pt x="8483457" y="5873482"/>
                  <a:pt x="8471232" y="5872664"/>
                  <a:pt x="8468539" y="5868711"/>
                </a:cubicBezTo>
                <a:cubicBezTo>
                  <a:pt x="8389167" y="5836352"/>
                  <a:pt x="8421742" y="5881497"/>
                  <a:pt x="8379810" y="5849376"/>
                </a:cubicBezTo>
                <a:cubicBezTo>
                  <a:pt x="8371729" y="5846373"/>
                  <a:pt x="8364483" y="5846766"/>
                  <a:pt x="8357758" y="5848601"/>
                </a:cubicBezTo>
                <a:lnTo>
                  <a:pt x="8315264" y="5836192"/>
                </a:lnTo>
                <a:cubicBezTo>
                  <a:pt x="8299077" y="5829531"/>
                  <a:pt x="8281671" y="5824011"/>
                  <a:pt x="8263455" y="5819793"/>
                </a:cubicBezTo>
                <a:cubicBezTo>
                  <a:pt x="8257386" y="5826849"/>
                  <a:pt x="8245582" y="5813448"/>
                  <a:pt x="8239287" y="5810141"/>
                </a:cubicBezTo>
                <a:cubicBezTo>
                  <a:pt x="8237965" y="5815186"/>
                  <a:pt x="8222226" y="5815108"/>
                  <a:pt x="8217888" y="5810039"/>
                </a:cubicBezTo>
                <a:cubicBezTo>
                  <a:pt x="8109447" y="5773303"/>
                  <a:pt x="8161302" y="5831037"/>
                  <a:pt x="8100547" y="5791517"/>
                </a:cubicBezTo>
                <a:cubicBezTo>
                  <a:pt x="8089574" y="5788167"/>
                  <a:pt x="8080448" y="5789295"/>
                  <a:pt x="8072316" y="5792309"/>
                </a:cubicBezTo>
                <a:lnTo>
                  <a:pt x="8056967" y="5800648"/>
                </a:lnTo>
                <a:lnTo>
                  <a:pt x="8047885" y="5795270"/>
                </a:lnTo>
                <a:cubicBezTo>
                  <a:pt x="8010204" y="5788738"/>
                  <a:pt x="7996426" y="5797608"/>
                  <a:pt x="7977128" y="5783189"/>
                </a:cubicBezTo>
                <a:cubicBezTo>
                  <a:pt x="7943466" y="5775577"/>
                  <a:pt x="7904823" y="5770953"/>
                  <a:pt x="7874392" y="5763715"/>
                </a:cubicBezTo>
                <a:cubicBezTo>
                  <a:pt x="7860337" y="5743777"/>
                  <a:pt x="7817541" y="5748989"/>
                  <a:pt x="7794543" y="5739759"/>
                </a:cubicBezTo>
                <a:cubicBezTo>
                  <a:pt x="7784688" y="5731467"/>
                  <a:pt x="7776709" y="5729004"/>
                  <a:pt x="7763762" y="5734031"/>
                </a:cubicBezTo>
                <a:cubicBezTo>
                  <a:pt x="7718781" y="5694154"/>
                  <a:pt x="7732231" y="5727368"/>
                  <a:pt x="7685889" y="5707234"/>
                </a:cubicBezTo>
                <a:cubicBezTo>
                  <a:pt x="7646521" y="5687607"/>
                  <a:pt x="7600389" y="5671470"/>
                  <a:pt x="7566744" y="5634586"/>
                </a:cubicBezTo>
                <a:cubicBezTo>
                  <a:pt x="7561306" y="5624813"/>
                  <a:pt x="7543589" y="5618525"/>
                  <a:pt x="7527170" y="5620542"/>
                </a:cubicBezTo>
                <a:cubicBezTo>
                  <a:pt x="7524343" y="5620889"/>
                  <a:pt x="7521664" y="5621475"/>
                  <a:pt x="7519214" y="5622280"/>
                </a:cubicBezTo>
                <a:cubicBezTo>
                  <a:pt x="7500062" y="5596964"/>
                  <a:pt x="7480476" y="5604337"/>
                  <a:pt x="7473157" y="5588143"/>
                </a:cubicBezTo>
                <a:cubicBezTo>
                  <a:pt x="7433415" y="5574859"/>
                  <a:pt x="7395118" y="5582388"/>
                  <a:pt x="7388000" y="5568063"/>
                </a:cubicBezTo>
                <a:cubicBezTo>
                  <a:pt x="7366403" y="5564920"/>
                  <a:pt x="7332262" y="5573848"/>
                  <a:pt x="7320876" y="5557698"/>
                </a:cubicBezTo>
                <a:cubicBezTo>
                  <a:pt x="7314891" y="5568111"/>
                  <a:pt x="7299319" y="5544964"/>
                  <a:pt x="7284480" y="5549820"/>
                </a:cubicBezTo>
                <a:cubicBezTo>
                  <a:pt x="7273570" y="5554430"/>
                  <a:pt x="7266301" y="5548483"/>
                  <a:pt x="7256619" y="5546379"/>
                </a:cubicBezTo>
                <a:cubicBezTo>
                  <a:pt x="7242503" y="5549088"/>
                  <a:pt x="7202543" y="5533379"/>
                  <a:pt x="7193112" y="5525289"/>
                </a:cubicBezTo>
                <a:cubicBezTo>
                  <a:pt x="7172259" y="5499151"/>
                  <a:pt x="7108617" y="5505485"/>
                  <a:pt x="7090943" y="5485177"/>
                </a:cubicBezTo>
                <a:cubicBezTo>
                  <a:pt x="7083637" y="5481419"/>
                  <a:pt x="7076140" y="5479148"/>
                  <a:pt x="7068566" y="5477809"/>
                </a:cubicBezTo>
                <a:lnTo>
                  <a:pt x="7023035" y="5476595"/>
                </a:lnTo>
                <a:lnTo>
                  <a:pt x="7001197" y="5476163"/>
                </a:lnTo>
                <a:cubicBezTo>
                  <a:pt x="7016126" y="5454256"/>
                  <a:pt x="6943549" y="5466815"/>
                  <a:pt x="6967472" y="5451057"/>
                </a:cubicBezTo>
                <a:cubicBezTo>
                  <a:pt x="6931240" y="5443544"/>
                  <a:pt x="6920843" y="5429649"/>
                  <a:pt x="6883334" y="5418880"/>
                </a:cubicBezTo>
                <a:lnTo>
                  <a:pt x="6742417" y="5386446"/>
                </a:lnTo>
                <a:cubicBezTo>
                  <a:pt x="6690532" y="5366095"/>
                  <a:pt x="6665174" y="5364632"/>
                  <a:pt x="6618315" y="5353085"/>
                </a:cubicBezTo>
                <a:cubicBezTo>
                  <a:pt x="6581698" y="5304210"/>
                  <a:pt x="6547395" y="5315779"/>
                  <a:pt x="6521050" y="5283194"/>
                </a:cubicBezTo>
                <a:cubicBezTo>
                  <a:pt x="6469114" y="5268862"/>
                  <a:pt x="6472597" y="5253957"/>
                  <a:pt x="6414460" y="5253832"/>
                </a:cubicBezTo>
                <a:lnTo>
                  <a:pt x="6362535" y="5220502"/>
                </a:lnTo>
                <a:cubicBezTo>
                  <a:pt x="6350866" y="5213881"/>
                  <a:pt x="6347641" y="5215777"/>
                  <a:pt x="6344443" y="5214103"/>
                </a:cubicBezTo>
                <a:lnTo>
                  <a:pt x="6343344" y="5210454"/>
                </a:lnTo>
                <a:lnTo>
                  <a:pt x="6333344" y="5205307"/>
                </a:lnTo>
                <a:lnTo>
                  <a:pt x="6315602" y="5193288"/>
                </a:lnTo>
                <a:lnTo>
                  <a:pt x="6310442" y="5192802"/>
                </a:lnTo>
                <a:lnTo>
                  <a:pt x="6280815" y="5177420"/>
                </a:lnTo>
                <a:lnTo>
                  <a:pt x="6279533" y="5178045"/>
                </a:lnTo>
                <a:cubicBezTo>
                  <a:pt x="6275980" y="5179097"/>
                  <a:pt x="6272084" y="5179212"/>
                  <a:pt x="6267362" y="5177370"/>
                </a:cubicBezTo>
                <a:cubicBezTo>
                  <a:pt x="6261796" y="5192470"/>
                  <a:pt x="6259530" y="5180933"/>
                  <a:pt x="6246095" y="5174167"/>
                </a:cubicBezTo>
                <a:lnTo>
                  <a:pt x="6155252" y="5161201"/>
                </a:lnTo>
                <a:lnTo>
                  <a:pt x="6148525" y="5158442"/>
                </a:lnTo>
                <a:lnTo>
                  <a:pt x="6148187" y="5158573"/>
                </a:lnTo>
                <a:cubicBezTo>
                  <a:pt x="6146292" y="5158370"/>
                  <a:pt x="6143916" y="5157611"/>
                  <a:pt x="6140686" y="5156032"/>
                </a:cubicBezTo>
                <a:lnTo>
                  <a:pt x="6136260" y="5153413"/>
                </a:lnTo>
                <a:lnTo>
                  <a:pt x="6123208" y="5148061"/>
                </a:lnTo>
                <a:lnTo>
                  <a:pt x="6117367" y="5147451"/>
                </a:lnTo>
                <a:lnTo>
                  <a:pt x="5957305" y="5146062"/>
                </a:lnTo>
                <a:cubicBezTo>
                  <a:pt x="5920540" y="5140405"/>
                  <a:pt x="5887096" y="5142015"/>
                  <a:pt x="5857259" y="5132052"/>
                </a:cubicBezTo>
                <a:cubicBezTo>
                  <a:pt x="5843335" y="5135303"/>
                  <a:pt x="5830921" y="5135493"/>
                  <a:pt x="5821375" y="5125606"/>
                </a:cubicBezTo>
                <a:cubicBezTo>
                  <a:pt x="5786501" y="5122615"/>
                  <a:pt x="5775399" y="5132648"/>
                  <a:pt x="5755916" y="5120171"/>
                </a:cubicBezTo>
                <a:cubicBezTo>
                  <a:pt x="5732132" y="5135438"/>
                  <a:pt x="5732735" y="5128211"/>
                  <a:pt x="5725007" y="5121437"/>
                </a:cubicBezTo>
                <a:lnTo>
                  <a:pt x="5723810" y="5120848"/>
                </a:lnTo>
                <a:lnTo>
                  <a:pt x="5720531" y="5123048"/>
                </a:lnTo>
                <a:lnTo>
                  <a:pt x="5714794" y="5123371"/>
                </a:lnTo>
                <a:lnTo>
                  <a:pt x="5700141" y="5120131"/>
                </a:lnTo>
                <a:lnTo>
                  <a:pt x="5694799" y="5118234"/>
                </a:lnTo>
                <a:cubicBezTo>
                  <a:pt x="5691058" y="5117179"/>
                  <a:pt x="5688491" y="5116804"/>
                  <a:pt x="5686627" y="5116903"/>
                </a:cubicBezTo>
                <a:lnTo>
                  <a:pt x="5686371" y="5117086"/>
                </a:lnTo>
                <a:lnTo>
                  <a:pt x="5678818" y="5115416"/>
                </a:lnTo>
                <a:cubicBezTo>
                  <a:pt x="5666199" y="5112102"/>
                  <a:pt x="5654035" y="5108410"/>
                  <a:pt x="5642547" y="5104511"/>
                </a:cubicBezTo>
                <a:cubicBezTo>
                  <a:pt x="5629444" y="5114945"/>
                  <a:pt x="5588783" y="5093343"/>
                  <a:pt x="5587979" y="5116963"/>
                </a:cubicBezTo>
                <a:cubicBezTo>
                  <a:pt x="5572317" y="5112380"/>
                  <a:pt x="5564904" y="5101292"/>
                  <a:pt x="5566635" y="5117158"/>
                </a:cubicBezTo>
                <a:cubicBezTo>
                  <a:pt x="5561375" y="5116079"/>
                  <a:pt x="5557787" y="5116811"/>
                  <a:pt x="5554952" y="5118417"/>
                </a:cubicBezTo>
                <a:lnTo>
                  <a:pt x="5554039" y="5119241"/>
                </a:lnTo>
                <a:lnTo>
                  <a:pt x="5514253" y="5109018"/>
                </a:lnTo>
                <a:lnTo>
                  <a:pt x="5492156" y="5099904"/>
                </a:lnTo>
                <a:lnTo>
                  <a:pt x="5480446" y="5096385"/>
                </a:lnTo>
                <a:lnTo>
                  <a:pt x="5477744" y="5092939"/>
                </a:lnTo>
                <a:cubicBezTo>
                  <a:pt x="5474490" y="5090581"/>
                  <a:pt x="5469391" y="5088951"/>
                  <a:pt x="5460150" y="5088988"/>
                </a:cubicBezTo>
                <a:lnTo>
                  <a:pt x="5457901" y="5089459"/>
                </a:lnTo>
                <a:lnTo>
                  <a:pt x="5444243" y="5082761"/>
                </a:lnTo>
                <a:cubicBezTo>
                  <a:pt x="5439993" y="5080007"/>
                  <a:pt x="5436418" y="5076805"/>
                  <a:pt x="5433825" y="5072992"/>
                </a:cubicBezTo>
                <a:cubicBezTo>
                  <a:pt x="5379442" y="5082090"/>
                  <a:pt x="5336110" y="5058382"/>
                  <a:pt x="5280996" y="5052402"/>
                </a:cubicBezTo>
                <a:cubicBezTo>
                  <a:pt x="5250806" y="5043777"/>
                  <a:pt x="5168599" y="5048109"/>
                  <a:pt x="5161582" y="5019668"/>
                </a:cubicBezTo>
                <a:cubicBezTo>
                  <a:pt x="5121870" y="5011383"/>
                  <a:pt x="5095637" y="5009222"/>
                  <a:pt x="5042717" y="5002692"/>
                </a:cubicBezTo>
                <a:cubicBezTo>
                  <a:pt x="4991136" y="4972487"/>
                  <a:pt x="4902282" y="4979360"/>
                  <a:pt x="4840514" y="4959306"/>
                </a:cubicBezTo>
                <a:cubicBezTo>
                  <a:pt x="4799904" y="4976415"/>
                  <a:pt x="4824087" y="4958371"/>
                  <a:pt x="4786778" y="4956661"/>
                </a:cubicBezTo>
                <a:cubicBezTo>
                  <a:pt x="4801901" y="4937231"/>
                  <a:pt x="4739845" y="4961208"/>
                  <a:pt x="4743741" y="4937104"/>
                </a:cubicBezTo>
                <a:cubicBezTo>
                  <a:pt x="4736829" y="4937557"/>
                  <a:pt x="4730010" y="4938753"/>
                  <a:pt x="4723136" y="4940138"/>
                </a:cubicBezTo>
                <a:lnTo>
                  <a:pt x="4719535" y="4940850"/>
                </a:lnTo>
                <a:lnTo>
                  <a:pt x="4706143" y="4939586"/>
                </a:lnTo>
                <a:lnTo>
                  <a:pt x="4701098" y="4944372"/>
                </a:lnTo>
                <a:lnTo>
                  <a:pt x="4680034" y="4946157"/>
                </a:lnTo>
                <a:cubicBezTo>
                  <a:pt x="4672339" y="4946029"/>
                  <a:pt x="4664292" y="4944964"/>
                  <a:pt x="4655740" y="4942396"/>
                </a:cubicBezTo>
                <a:cubicBezTo>
                  <a:pt x="4636359" y="4929384"/>
                  <a:pt x="4599700" y="4935346"/>
                  <a:pt x="4569298" y="4929596"/>
                </a:cubicBezTo>
                <a:lnTo>
                  <a:pt x="4555977" y="4924356"/>
                </a:lnTo>
                <a:lnTo>
                  <a:pt x="4508949" y="4921648"/>
                </a:lnTo>
                <a:cubicBezTo>
                  <a:pt x="4495668" y="4920437"/>
                  <a:pt x="4482007" y="4918694"/>
                  <a:pt x="4467838" y="4915993"/>
                </a:cubicBezTo>
                <a:lnTo>
                  <a:pt x="4441948" y="4909300"/>
                </a:lnTo>
                <a:lnTo>
                  <a:pt x="4394719" y="4901820"/>
                </a:lnTo>
                <a:lnTo>
                  <a:pt x="4356810" y="4905146"/>
                </a:lnTo>
                <a:lnTo>
                  <a:pt x="4222144" y="4909117"/>
                </a:lnTo>
                <a:cubicBezTo>
                  <a:pt x="4202488" y="4913903"/>
                  <a:pt x="4184742" y="4933491"/>
                  <a:pt x="4160481" y="4923474"/>
                </a:cubicBezTo>
                <a:cubicBezTo>
                  <a:pt x="4165854" y="4934564"/>
                  <a:pt x="4131661" y="4919946"/>
                  <a:pt x="4124879" y="4929303"/>
                </a:cubicBezTo>
                <a:cubicBezTo>
                  <a:pt x="4120895" y="4937086"/>
                  <a:pt x="4109593" y="4934464"/>
                  <a:pt x="4100114" y="4936007"/>
                </a:cubicBezTo>
                <a:cubicBezTo>
                  <a:pt x="4091835" y="4943256"/>
                  <a:pt x="4045978" y="4943549"/>
                  <a:pt x="4030957" y="4939826"/>
                </a:cubicBezTo>
                <a:cubicBezTo>
                  <a:pt x="3989825" y="4924453"/>
                  <a:pt x="3946860" y="4952050"/>
                  <a:pt x="3913764" y="4940618"/>
                </a:cubicBezTo>
                <a:cubicBezTo>
                  <a:pt x="3904534" y="4939906"/>
                  <a:pt x="3896577" y="4940543"/>
                  <a:pt x="3889457" y="4942017"/>
                </a:cubicBezTo>
                <a:lnTo>
                  <a:pt x="3871115" y="4948115"/>
                </a:lnTo>
                <a:lnTo>
                  <a:pt x="3869086" y="4953796"/>
                </a:lnTo>
                <a:lnTo>
                  <a:pt x="3856124" y="4955351"/>
                </a:lnTo>
                <a:lnTo>
                  <a:pt x="3835967" y="4964002"/>
                </a:lnTo>
                <a:cubicBezTo>
                  <a:pt x="3826465" y="4939857"/>
                  <a:pt x="3782586" y="4975947"/>
                  <a:pt x="3785910" y="4953998"/>
                </a:cubicBezTo>
                <a:cubicBezTo>
                  <a:pt x="3750785" y="4960085"/>
                  <a:pt x="3699033" y="4941571"/>
                  <a:pt x="3671085" y="4966563"/>
                </a:cubicBezTo>
                <a:cubicBezTo>
                  <a:pt x="3621255" y="4971431"/>
                  <a:pt x="3562637" y="4982991"/>
                  <a:pt x="3486928" y="4983204"/>
                </a:cubicBezTo>
                <a:cubicBezTo>
                  <a:pt x="3446030" y="4983424"/>
                  <a:pt x="3343460" y="4965124"/>
                  <a:pt x="3280956" y="4963864"/>
                </a:cubicBezTo>
                <a:cubicBezTo>
                  <a:pt x="3227193" y="4969510"/>
                  <a:pt x="3256481" y="4962609"/>
                  <a:pt x="3211563" y="4982704"/>
                </a:cubicBezTo>
                <a:cubicBezTo>
                  <a:pt x="3207119" y="4979549"/>
                  <a:pt x="3170070" y="4977192"/>
                  <a:pt x="3164681" y="4975408"/>
                </a:cubicBezTo>
                <a:lnTo>
                  <a:pt x="3127171" y="4968229"/>
                </a:lnTo>
                <a:lnTo>
                  <a:pt x="3096889" y="4965619"/>
                </a:lnTo>
                <a:cubicBezTo>
                  <a:pt x="3088441" y="4967572"/>
                  <a:pt x="3082883" y="4967054"/>
                  <a:pt x="3078620" y="4965444"/>
                </a:cubicBezTo>
                <a:lnTo>
                  <a:pt x="3074275" y="4962670"/>
                </a:lnTo>
                <a:lnTo>
                  <a:pt x="3036436" y="4957455"/>
                </a:lnTo>
                <a:lnTo>
                  <a:pt x="3031995" y="4958829"/>
                </a:lnTo>
                <a:lnTo>
                  <a:pt x="2994028" y="4956800"/>
                </a:lnTo>
                <a:cubicBezTo>
                  <a:pt x="2992299" y="4958944"/>
                  <a:pt x="2989407" y="4960397"/>
                  <a:pt x="2984001" y="4960444"/>
                </a:cubicBezTo>
                <a:cubicBezTo>
                  <a:pt x="2994191" y="4975446"/>
                  <a:pt x="2981386" y="4966249"/>
                  <a:pt x="2964542" y="4965062"/>
                </a:cubicBezTo>
                <a:cubicBezTo>
                  <a:pt x="2976613" y="4988096"/>
                  <a:pt x="2927627" y="4975618"/>
                  <a:pt x="2921274" y="4988440"/>
                </a:cubicBezTo>
                <a:cubicBezTo>
                  <a:pt x="2908629" y="4987050"/>
                  <a:pt x="2895476" y="4985998"/>
                  <a:pt x="2882111" y="4985411"/>
                </a:cubicBezTo>
                <a:lnTo>
                  <a:pt x="2874282" y="4985361"/>
                </a:lnTo>
                <a:cubicBezTo>
                  <a:pt x="2874237" y="4985437"/>
                  <a:pt x="2874193" y="4985514"/>
                  <a:pt x="2874147" y="4985591"/>
                </a:cubicBezTo>
                <a:cubicBezTo>
                  <a:pt x="2872492" y="4986074"/>
                  <a:pt x="2869935" y="4986243"/>
                  <a:pt x="2865932" y="4985999"/>
                </a:cubicBezTo>
                <a:lnTo>
                  <a:pt x="2860008" y="4985269"/>
                </a:lnTo>
                <a:lnTo>
                  <a:pt x="2844819" y="4985172"/>
                </a:lnTo>
                <a:lnTo>
                  <a:pt x="2839735" y="4986676"/>
                </a:lnTo>
                <a:lnTo>
                  <a:pt x="2837922" y="4989488"/>
                </a:lnTo>
                <a:lnTo>
                  <a:pt x="2836507" y="4989165"/>
                </a:lnTo>
                <a:cubicBezTo>
                  <a:pt x="2825749" y="4984209"/>
                  <a:pt x="2822382" y="4977089"/>
                  <a:pt x="2808859" y="4996804"/>
                </a:cubicBezTo>
                <a:cubicBezTo>
                  <a:pt x="2784233" y="4988767"/>
                  <a:pt x="2779499" y="5000786"/>
                  <a:pt x="2745907" y="5005126"/>
                </a:cubicBezTo>
                <a:cubicBezTo>
                  <a:pt x="2731796" y="4997536"/>
                  <a:pt x="2720518" y="5000295"/>
                  <a:pt x="2709519" y="5006333"/>
                </a:cubicBezTo>
                <a:cubicBezTo>
                  <a:pt x="2676766" y="5002878"/>
                  <a:pt x="2646981" y="5011377"/>
                  <a:pt x="2610212" y="5013529"/>
                </a:cubicBezTo>
                <a:cubicBezTo>
                  <a:pt x="2570359" y="5003730"/>
                  <a:pt x="2550109" y="5021491"/>
                  <a:pt x="2510814" y="5023713"/>
                </a:cubicBezTo>
                <a:cubicBezTo>
                  <a:pt x="2476639" y="5006722"/>
                  <a:pt x="2482834" y="5038639"/>
                  <a:pt x="2462736" y="5045398"/>
                </a:cubicBezTo>
                <a:lnTo>
                  <a:pt x="2457050" y="5046022"/>
                </a:lnTo>
                <a:lnTo>
                  <a:pt x="2442184" y="5043549"/>
                </a:lnTo>
                <a:lnTo>
                  <a:pt x="2436703" y="5041929"/>
                </a:lnTo>
                <a:cubicBezTo>
                  <a:pt x="2432888" y="5041072"/>
                  <a:pt x="2430299" y="5040830"/>
                  <a:pt x="2428451" y="5041027"/>
                </a:cubicBezTo>
                <a:lnTo>
                  <a:pt x="2420551" y="5039949"/>
                </a:lnTo>
                <a:cubicBezTo>
                  <a:pt x="2407700" y="5037296"/>
                  <a:pt x="2395274" y="5034239"/>
                  <a:pt x="2383501" y="5030941"/>
                </a:cubicBezTo>
                <a:cubicBezTo>
                  <a:pt x="2362992" y="5032521"/>
                  <a:pt x="2317884" y="5047662"/>
                  <a:pt x="2297493" y="5049431"/>
                </a:cubicBezTo>
                <a:lnTo>
                  <a:pt x="2261156" y="5041558"/>
                </a:lnTo>
                <a:lnTo>
                  <a:pt x="2200581" y="5024964"/>
                </a:lnTo>
                <a:lnTo>
                  <a:pt x="2198380" y="5025550"/>
                </a:lnTo>
                <a:lnTo>
                  <a:pt x="2116066" y="5019568"/>
                </a:lnTo>
                <a:cubicBezTo>
                  <a:pt x="2111600" y="5017036"/>
                  <a:pt x="2059664" y="5006071"/>
                  <a:pt x="2056754" y="5002394"/>
                </a:cubicBezTo>
                <a:cubicBezTo>
                  <a:pt x="2003393" y="5014336"/>
                  <a:pt x="1998298" y="5008800"/>
                  <a:pt x="1942916" y="5005703"/>
                </a:cubicBezTo>
                <a:cubicBezTo>
                  <a:pt x="1882138" y="4994708"/>
                  <a:pt x="1836966" y="4976630"/>
                  <a:pt x="1796717" y="4970423"/>
                </a:cubicBezTo>
                <a:cubicBezTo>
                  <a:pt x="1724075" y="4959337"/>
                  <a:pt x="1636218" y="4936339"/>
                  <a:pt x="1583222" y="4931235"/>
                </a:cubicBezTo>
                <a:cubicBezTo>
                  <a:pt x="1544265" y="4950469"/>
                  <a:pt x="1556109" y="4927628"/>
                  <a:pt x="1518821" y="4927872"/>
                </a:cubicBezTo>
                <a:cubicBezTo>
                  <a:pt x="1497291" y="4925112"/>
                  <a:pt x="1483221" y="4916728"/>
                  <a:pt x="1471837" y="4914678"/>
                </a:cubicBezTo>
                <a:lnTo>
                  <a:pt x="1450515" y="4915578"/>
                </a:lnTo>
                <a:lnTo>
                  <a:pt x="1437078" y="4915016"/>
                </a:lnTo>
                <a:lnTo>
                  <a:pt x="1432462" y="4920065"/>
                </a:lnTo>
                <a:lnTo>
                  <a:pt x="1411645" y="4922952"/>
                </a:lnTo>
                <a:cubicBezTo>
                  <a:pt x="1384856" y="4920079"/>
                  <a:pt x="1306656" y="4907389"/>
                  <a:pt x="1271729" y="4902828"/>
                </a:cubicBezTo>
                <a:cubicBezTo>
                  <a:pt x="1258697" y="4896954"/>
                  <a:pt x="1213546" y="4890036"/>
                  <a:pt x="1202076" y="4895589"/>
                </a:cubicBezTo>
                <a:cubicBezTo>
                  <a:pt x="1192059" y="4895561"/>
                  <a:pt x="1182171" y="4891311"/>
                  <a:pt x="1174670" y="4898040"/>
                </a:cubicBezTo>
                <a:cubicBezTo>
                  <a:pt x="1163701" y="4905820"/>
                  <a:pt x="1136874" y="4886643"/>
                  <a:pt x="1137035" y="4897965"/>
                </a:cubicBezTo>
                <a:cubicBezTo>
                  <a:pt x="1117838" y="4884693"/>
                  <a:pt x="1091386" y="4900421"/>
                  <a:pt x="1069882" y="4901859"/>
                </a:cubicBezTo>
                <a:cubicBezTo>
                  <a:pt x="1055589" y="4889467"/>
                  <a:pt x="1024570" y="4904705"/>
                  <a:pt x="980935" y="4900090"/>
                </a:cubicBezTo>
                <a:cubicBezTo>
                  <a:pt x="947614" y="4895538"/>
                  <a:pt x="913224" y="4886405"/>
                  <a:pt x="869960" y="4874547"/>
                </a:cubicBezTo>
                <a:cubicBezTo>
                  <a:pt x="819114" y="4845820"/>
                  <a:pt x="768074" y="4839770"/>
                  <a:pt x="721345" y="4828937"/>
                </a:cubicBezTo>
                <a:cubicBezTo>
                  <a:pt x="667944" y="4819060"/>
                  <a:pt x="698286" y="4848426"/>
                  <a:pt x="635428" y="4819153"/>
                </a:cubicBezTo>
                <a:cubicBezTo>
                  <a:pt x="626286" y="4826707"/>
                  <a:pt x="617638" y="4825980"/>
                  <a:pt x="604106" y="4819994"/>
                </a:cubicBezTo>
                <a:cubicBezTo>
                  <a:pt x="583276" y="4822237"/>
                  <a:pt x="539859" y="4835097"/>
                  <a:pt x="510451" y="4832608"/>
                </a:cubicBezTo>
                <a:cubicBezTo>
                  <a:pt x="489781" y="4829929"/>
                  <a:pt x="443867" y="4807857"/>
                  <a:pt x="427656" y="4805062"/>
                </a:cubicBezTo>
                <a:cubicBezTo>
                  <a:pt x="424088" y="4806479"/>
                  <a:pt x="419580" y="4809736"/>
                  <a:pt x="413184" y="4815837"/>
                </a:cubicBezTo>
                <a:cubicBezTo>
                  <a:pt x="387673" y="4805882"/>
                  <a:pt x="379855" y="4817328"/>
                  <a:pt x="341772" y="4818825"/>
                </a:cubicBezTo>
                <a:cubicBezTo>
                  <a:pt x="327795" y="4810179"/>
                  <a:pt x="314729" y="4811964"/>
                  <a:pt x="301266" y="4817000"/>
                </a:cubicBezTo>
                <a:cubicBezTo>
                  <a:pt x="265781" y="4810886"/>
                  <a:pt x="231017" y="4816794"/>
                  <a:pt x="189886" y="4815871"/>
                </a:cubicBezTo>
                <a:cubicBezTo>
                  <a:pt x="147910" y="4802917"/>
                  <a:pt x="121702" y="4818738"/>
                  <a:pt x="77762" y="4817675"/>
                </a:cubicBezTo>
                <a:cubicBezTo>
                  <a:pt x="38733" y="4795315"/>
                  <a:pt x="44308" y="4840244"/>
                  <a:pt x="8164" y="4835320"/>
                </a:cubicBezTo>
                <a:lnTo>
                  <a:pt x="0" y="4832771"/>
                </a:lnTo>
                <a:close/>
              </a:path>
            </a:pathLst>
          </a:custGeom>
        </p:spPr>
      </p:pic>
      <p:pic>
        <p:nvPicPr>
          <p:cNvPr id="3" name="btnInknoeActivity">
            <a:extLst>
              <a:ext uri="{FF2B5EF4-FFF2-40B4-BE49-F238E27FC236}">
                <a16:creationId xmlns:a16="http://schemas.microsoft.com/office/drawing/2014/main" id="{3F61A3FC-EB8B-4E0E-97B6-23226EC2E0FB}"/>
              </a:ext>
            </a:extLst>
          </p:cNvPr>
          <p:cNvPicPr>
            <a:picLocks noChangeAspect="1"/>
          </p:cNvPicPr>
          <p:nvPr>
            <p:custDataLst>
              <p:tags r:id="rId1"/>
            </p:custDataLst>
          </p:nvPr>
        </p:nvPicPr>
        <p:blipFill>
          <a:blip r:embed="rId5" r:link="rId6"/>
          <a:stretch>
            <a:fillRect/>
          </a:stretch>
        </p:blipFill>
        <p:spPr>
          <a:xfrm>
            <a:off x="0" y="4598968"/>
            <a:ext cx="2114771" cy="544522"/>
          </a:xfrm>
          <a:prstGeom prst="rect">
            <a:avLst/>
          </a:prstGeom>
        </p:spPr>
      </p:pic>
    </p:spTree>
    <p:extLst>
      <p:ext uri="{BB962C8B-B14F-4D97-AF65-F5344CB8AC3E}">
        <p14:creationId xmlns:p14="http://schemas.microsoft.com/office/powerpoint/2010/main" val="15183690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4"/>
          <p:cNvSpPr txBox="1">
            <a:spLocks noGrp="1"/>
          </p:cNvSpPr>
          <p:nvPr>
            <p:ph type="ctrTitle"/>
          </p:nvPr>
        </p:nvSpPr>
        <p:spPr>
          <a:xfrm>
            <a:off x="685800" y="2065867"/>
            <a:ext cx="7772400" cy="1521391"/>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dirty="0"/>
              <a:t>Thank you</a:t>
            </a:r>
            <a:br>
              <a:rPr lang="en-US" dirty="0"/>
            </a:br>
            <a:endParaRPr dirty="0"/>
          </a:p>
        </p:txBody>
      </p:sp>
      <p:sp>
        <p:nvSpPr>
          <p:cNvPr id="88" name="Google Shape;88;p4"/>
          <p:cNvSpPr txBox="1">
            <a:spLocks noGrp="1"/>
          </p:cNvSpPr>
          <p:nvPr>
            <p:ph type="subTitle" idx="1"/>
          </p:nvPr>
        </p:nvSpPr>
        <p:spPr>
          <a:xfrm>
            <a:off x="1352550" y="3734460"/>
            <a:ext cx="6419850" cy="102804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lt1"/>
              </a:buClr>
              <a:buSzPts val="3000"/>
              <a:buNone/>
            </a:pPr>
            <a:r>
              <a:rPr lang="en-US" dirty="0"/>
              <a:t>Angel Mootispaw</a:t>
            </a:r>
            <a:br>
              <a:rPr lang="en-US" dirty="0"/>
            </a:br>
            <a:r>
              <a:rPr lang="en-US" dirty="0"/>
              <a:t>amootispaw@sscc.edu</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4A60848-79A7-4A68-8C36-F32712D2F93A}"/>
              </a:ext>
            </a:extLst>
          </p:cNvPr>
          <p:cNvSpPr>
            <a:spLocks noGrp="1"/>
          </p:cNvSpPr>
          <p:nvPr>
            <p:ph type="title"/>
          </p:nvPr>
        </p:nvSpPr>
        <p:spPr/>
        <p:txBody>
          <a:bodyPr/>
          <a:lstStyle/>
          <a:p>
            <a:r>
              <a:rPr lang="en-US" dirty="0"/>
              <a:t>ClassPoint</a:t>
            </a:r>
          </a:p>
        </p:txBody>
      </p:sp>
      <p:sp>
        <p:nvSpPr>
          <p:cNvPr id="16" name="Text Placeholder 15">
            <a:extLst>
              <a:ext uri="{FF2B5EF4-FFF2-40B4-BE49-F238E27FC236}">
                <a16:creationId xmlns:a16="http://schemas.microsoft.com/office/drawing/2014/main" id="{0EA51328-FE9F-41A6-8F6C-AF9B0F8B198F}"/>
              </a:ext>
            </a:extLst>
          </p:cNvPr>
          <p:cNvSpPr>
            <a:spLocks noGrp="1"/>
          </p:cNvSpPr>
          <p:nvPr>
            <p:ph type="body" idx="1"/>
          </p:nvPr>
        </p:nvSpPr>
        <p:spPr/>
        <p:txBody>
          <a:bodyPr/>
          <a:lstStyle/>
          <a:p>
            <a:r>
              <a:rPr lang="en-US" dirty="0"/>
              <a:t>Please open a Browser window on your device and go to:</a:t>
            </a:r>
          </a:p>
          <a:p>
            <a:pPr marL="685800" indent="-457200">
              <a:buFont typeface="Arial" panose="020B0604020202020204" pitchFamily="34" charset="0"/>
              <a:buChar char="•"/>
            </a:pPr>
            <a:r>
              <a:rPr lang="en-US" dirty="0"/>
              <a:t>classpoint.app</a:t>
            </a:r>
          </a:p>
          <a:p>
            <a:pPr marL="685800" indent="-457200">
              <a:buFont typeface="Arial" panose="020B0604020202020204" pitchFamily="34" charset="0"/>
              <a:buChar char="•"/>
            </a:pPr>
            <a:r>
              <a:rPr lang="en-US" dirty="0"/>
              <a:t>Enter the Class Code on the top right</a:t>
            </a:r>
          </a:p>
          <a:p>
            <a:pPr marL="685800" indent="-457200">
              <a:buFont typeface="Arial" panose="020B0604020202020204" pitchFamily="34" charset="0"/>
              <a:buChar char="•"/>
            </a:pPr>
            <a:r>
              <a:rPr lang="en-US" dirty="0"/>
              <a:t>Enter your initials to join</a:t>
            </a:r>
          </a:p>
        </p:txBody>
      </p:sp>
    </p:spTree>
    <p:extLst>
      <p:ext uri="{BB962C8B-B14F-4D97-AF65-F5344CB8AC3E}">
        <p14:creationId xmlns:p14="http://schemas.microsoft.com/office/powerpoint/2010/main" val="1865783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up of coffee on a beach&#10;&#10;Description automatically generated">
            <a:extLst>
              <a:ext uri="{FF2B5EF4-FFF2-40B4-BE49-F238E27FC236}">
                <a16:creationId xmlns:a16="http://schemas.microsoft.com/office/drawing/2014/main" id="{7C163C32-8A68-42B4-86C8-923D590D920B}"/>
              </a:ext>
            </a:extLst>
          </p:cNvPr>
          <p:cNvPicPr>
            <a:picLocks noGrp="1" noChangeAspect="1"/>
          </p:cNvPicPr>
          <p:nvPr>
            <p:ph type="pic" idx="1"/>
          </p:nvPr>
        </p:nvPicPr>
        <p:blipFill rotWithShape="1">
          <a:blip r:embed="rId4"/>
          <a:srcRect t="22180" b="2569"/>
          <a:stretch/>
        </p:blipFill>
        <p:spPr>
          <a:xfrm>
            <a:off x="15" y="7"/>
            <a:ext cx="9143985" cy="5143493"/>
          </a:xfrm>
          <a:prstGeom prst="rect">
            <a:avLst/>
          </a:prstGeom>
        </p:spPr>
      </p:pic>
      <p:sp>
        <p:nvSpPr>
          <p:cNvPr id="9" name="TextBox 8">
            <a:extLst>
              <a:ext uri="{FF2B5EF4-FFF2-40B4-BE49-F238E27FC236}">
                <a16:creationId xmlns:a16="http://schemas.microsoft.com/office/drawing/2014/main" id="{F5FF340D-B3C5-4F93-AFD0-885959F2B197}"/>
              </a:ext>
            </a:extLst>
          </p:cNvPr>
          <p:cNvSpPr txBox="1"/>
          <p:nvPr/>
        </p:nvSpPr>
        <p:spPr>
          <a:xfrm>
            <a:off x="237271" y="2650749"/>
            <a:ext cx="3890846" cy="507831"/>
          </a:xfrm>
          <a:prstGeom prst="rect">
            <a:avLst/>
          </a:prstGeom>
          <a:noFill/>
        </p:spPr>
        <p:txBody>
          <a:bodyPr wrap="square" rtlCol="0">
            <a:spAutoFit/>
          </a:bodyPr>
          <a:lstStyle/>
          <a:p>
            <a:pPr defTabSz="685800">
              <a:buClrTx/>
            </a:pPr>
            <a:r>
              <a:rPr lang="en-US" sz="2700" kern="1200" dirty="0">
                <a:solidFill>
                  <a:srgbClr val="4472C4">
                    <a:lumMod val="50000"/>
                  </a:srgbClr>
                </a:solidFill>
                <a:latin typeface="Amasis MT Pro Black" panose="020B0604020202020204" pitchFamily="18" charset="0"/>
                <a:ea typeface="+mn-ea"/>
                <a:cs typeface="+mn-cs"/>
              </a:rPr>
              <a:t>Reflection</a:t>
            </a:r>
          </a:p>
        </p:txBody>
      </p:sp>
      <p:pic>
        <p:nvPicPr>
          <p:cNvPr id="3" name="btnInknoeActivity">
            <a:extLst>
              <a:ext uri="{FF2B5EF4-FFF2-40B4-BE49-F238E27FC236}">
                <a16:creationId xmlns:a16="http://schemas.microsoft.com/office/drawing/2014/main" id="{31714A0E-53AC-468D-9ACC-56ECDA39959E}"/>
              </a:ext>
            </a:extLst>
          </p:cNvPr>
          <p:cNvPicPr>
            <a:picLocks noChangeAspect="1"/>
          </p:cNvPicPr>
          <p:nvPr>
            <p:custDataLst>
              <p:tags r:id="rId1"/>
            </p:custDataLst>
          </p:nvPr>
        </p:nvPicPr>
        <p:blipFill>
          <a:blip r:embed="rId5" r:link="rId6"/>
          <a:stretch>
            <a:fillRect/>
          </a:stretch>
        </p:blipFill>
        <p:spPr>
          <a:xfrm>
            <a:off x="6924454" y="0"/>
            <a:ext cx="2219546" cy="571500"/>
          </a:xfrm>
          <a:prstGeom prst="rect">
            <a:avLst/>
          </a:prstGeom>
        </p:spPr>
      </p:pic>
    </p:spTree>
    <p:extLst>
      <p:ext uri="{BB962C8B-B14F-4D97-AF65-F5344CB8AC3E}">
        <p14:creationId xmlns:p14="http://schemas.microsoft.com/office/powerpoint/2010/main" val="2590162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0"/>
        <p:cNvGrpSpPr/>
        <p:nvPr/>
      </p:nvGrpSpPr>
      <p:grpSpPr>
        <a:xfrm>
          <a:off x="0" y="0"/>
          <a:ext cx="0" cy="0"/>
          <a:chOff x="0" y="0"/>
          <a:chExt cx="0" cy="0"/>
        </a:xfrm>
      </p:grpSpPr>
      <p:sp useBgFill="1">
        <p:nvSpPr>
          <p:cNvPr id="88" name="Rectangle 87">
            <a:extLst>
              <a:ext uri="{FF2B5EF4-FFF2-40B4-BE49-F238E27FC236}">
                <a16:creationId xmlns:a16="http://schemas.microsoft.com/office/drawing/2014/main" id="{A3C210E6-A35A-4F68-8D60-801A019C7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cture containing diagram&#10;&#10;Description automatically generated">
            <a:extLst>
              <a:ext uri="{FF2B5EF4-FFF2-40B4-BE49-F238E27FC236}">
                <a16:creationId xmlns:a16="http://schemas.microsoft.com/office/drawing/2014/main" id="{FF9D1735-27B3-40F0-B110-30CB31442242}"/>
              </a:ext>
            </a:extLst>
          </p:cNvPr>
          <p:cNvPicPr>
            <a:picLocks noChangeAspect="1"/>
          </p:cNvPicPr>
          <p:nvPr/>
        </p:nvPicPr>
        <p:blipFill rotWithShape="1">
          <a:blip r:embed="rId3"/>
          <a:srcRect t="6769" r="-2" b="4797"/>
          <a:stretch/>
        </p:blipFill>
        <p:spPr>
          <a:xfrm>
            <a:off x="2352291" y="10"/>
            <a:ext cx="3734478" cy="2551166"/>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11" name="Picture 10" descr="Diagram&#10;&#10;Description automatically generated">
            <a:extLst>
              <a:ext uri="{FF2B5EF4-FFF2-40B4-BE49-F238E27FC236}">
                <a16:creationId xmlns:a16="http://schemas.microsoft.com/office/drawing/2014/main" id="{6864951E-F742-4CEF-86C8-0169EF48B4B8}"/>
              </a:ext>
            </a:extLst>
          </p:cNvPr>
          <p:cNvPicPr>
            <a:picLocks noChangeAspect="1"/>
          </p:cNvPicPr>
          <p:nvPr/>
        </p:nvPicPr>
        <p:blipFill rotWithShape="1">
          <a:blip r:embed="rId4"/>
          <a:srcRect r="19044" b="4"/>
          <a:stretch/>
        </p:blipFill>
        <p:spPr>
          <a:xfrm>
            <a:off x="5536267" y="2592324"/>
            <a:ext cx="3607733" cy="2551176"/>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7" name="Content Placeholder 6" descr="A picture containing text&#10;&#10;Description automatically generated">
            <a:extLst>
              <a:ext uri="{FF2B5EF4-FFF2-40B4-BE49-F238E27FC236}">
                <a16:creationId xmlns:a16="http://schemas.microsoft.com/office/drawing/2014/main" id="{4E5C9388-B8B7-4E93-8437-FC1766D0FA8C}"/>
              </a:ext>
            </a:extLst>
          </p:cNvPr>
          <p:cNvPicPr>
            <a:picLocks noChangeAspect="1"/>
          </p:cNvPicPr>
          <p:nvPr/>
        </p:nvPicPr>
        <p:blipFill rotWithShape="1">
          <a:blip r:embed="rId5"/>
          <a:srcRect l="17450" r="16304" b="1"/>
          <a:stretch/>
        </p:blipFill>
        <p:spPr>
          <a:xfrm>
            <a:off x="2392071" y="2592324"/>
            <a:ext cx="3694109" cy="2551176"/>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a:noFill/>
        </p:spPr>
      </p:pic>
      <p:sp useBgFill="1">
        <p:nvSpPr>
          <p:cNvPr id="90" name="Freeform: Shape 89">
            <a:extLst>
              <a:ext uri="{FF2B5EF4-FFF2-40B4-BE49-F238E27FC236}">
                <a16:creationId xmlns:a16="http://schemas.microsoft.com/office/drawing/2014/main" id="{AC0D06B0-F19C-459E-B221-A34B506FB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959361" cy="51435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92" name="Freeform: Shape 91">
            <a:extLst>
              <a:ext uri="{FF2B5EF4-FFF2-40B4-BE49-F238E27FC236}">
                <a16:creationId xmlns:a16="http://schemas.microsoft.com/office/drawing/2014/main" id="{345B26DA-1C6B-4C66-81C9-9C1877FC2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952502" cy="51435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Google Shape;81;p3"/>
          <p:cNvSpPr txBox="1">
            <a:spLocks noGrp="1"/>
          </p:cNvSpPr>
          <p:nvPr>
            <p:ph type="title"/>
          </p:nvPr>
        </p:nvSpPr>
        <p:spPr>
          <a:xfrm>
            <a:off x="359159" y="1564809"/>
            <a:ext cx="2105406" cy="994172"/>
          </a:xfrm>
          <a:prstGeom prst="rect">
            <a:avLst/>
          </a:prstGeom>
        </p:spPr>
        <p:txBody>
          <a:bodyPr spcFirstLastPara="1" vert="horz" lIns="91440" tIns="45720" rIns="91440" bIns="45720" rtlCol="0" anchor="ctr" anchorCtr="0">
            <a:normAutofit/>
          </a:bodyPr>
          <a:lstStyle/>
          <a:p>
            <a:pPr marL="0" lvl="0" indent="0" defTabSz="914400">
              <a:spcAft>
                <a:spcPts val="0"/>
              </a:spcAft>
            </a:pPr>
            <a:r>
              <a:rPr lang="en-US" sz="2100" kern="1200" dirty="0">
                <a:solidFill>
                  <a:schemeClr val="tx1"/>
                </a:solidFill>
                <a:latin typeface="+mj-lt"/>
                <a:ea typeface="+mj-ea"/>
                <a:cs typeface="+mj-cs"/>
              </a:rPr>
              <a:t>Distance Learning Quality Assurance</a:t>
            </a:r>
          </a:p>
        </p:txBody>
      </p:sp>
      <p:sp>
        <p:nvSpPr>
          <p:cNvPr id="94" name="Rectangle 93">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4380"/>
            <a:ext cx="96012" cy="4904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6" name="Rectangle 95">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1567455"/>
            <a:ext cx="212598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Content Placeholder 4" descr="Diagram&#10;&#10;Description automatically generated">
            <a:extLst>
              <a:ext uri="{FF2B5EF4-FFF2-40B4-BE49-F238E27FC236}">
                <a16:creationId xmlns:a16="http://schemas.microsoft.com/office/drawing/2014/main" id="{F23048B2-7E5E-42ED-ACAB-7394AD7E93E4}"/>
              </a:ext>
            </a:extLst>
          </p:cNvPr>
          <p:cNvPicPr>
            <a:picLocks noGrp="1" noChangeAspect="1"/>
          </p:cNvPicPr>
          <p:nvPr>
            <p:ph sz="half" idx="2"/>
          </p:nvPr>
        </p:nvPicPr>
        <p:blipFill rotWithShape="1">
          <a:blip r:embed="rId6"/>
          <a:srcRect t="13996" r="2" b="14956"/>
          <a:stretch/>
        </p:blipFill>
        <p:spPr>
          <a:xfrm>
            <a:off x="5553279" y="10"/>
            <a:ext cx="3590721" cy="2551166"/>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71" y="0"/>
            <a:ext cx="9144000" cy="514349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0DD9CA3-27E4-4107-8B7B-85610C926225}"/>
              </a:ext>
            </a:extLst>
          </p:cNvPr>
          <p:cNvSpPr>
            <a:spLocks noGrp="1"/>
          </p:cNvSpPr>
          <p:nvPr>
            <p:ph type="title"/>
          </p:nvPr>
        </p:nvSpPr>
        <p:spPr>
          <a:xfrm>
            <a:off x="634134" y="495300"/>
            <a:ext cx="2696758" cy="998129"/>
          </a:xfrm>
        </p:spPr>
        <p:txBody>
          <a:bodyPr vert="horz" lIns="91440" tIns="45720" rIns="91440" bIns="45720" rtlCol="0" anchor="ctr">
            <a:normAutofit/>
          </a:bodyPr>
          <a:lstStyle/>
          <a:p>
            <a:pPr defTabSz="914400"/>
            <a:r>
              <a:rPr lang="en-US" sz="3100" dirty="0"/>
              <a:t>The Elephant in the Room</a:t>
            </a:r>
          </a:p>
        </p:txBody>
      </p:sp>
      <p:pic>
        <p:nvPicPr>
          <p:cNvPr id="9" name="Content Placeholder 8" descr="A picture containing text, book&#10;&#10;Description automatically generated">
            <a:extLst>
              <a:ext uri="{FF2B5EF4-FFF2-40B4-BE49-F238E27FC236}">
                <a16:creationId xmlns:a16="http://schemas.microsoft.com/office/drawing/2014/main" id="{E685FC6C-B4DA-4CB9-AF54-A12E8C233A99}"/>
              </a:ext>
            </a:extLst>
          </p:cNvPr>
          <p:cNvPicPr>
            <a:picLocks noGrp="1" noChangeAspect="1"/>
          </p:cNvPicPr>
          <p:nvPr>
            <p:ph idx="1"/>
          </p:nvPr>
        </p:nvPicPr>
        <p:blipFill rotWithShape="1">
          <a:blip r:embed="rId3"/>
          <a:srcRect r="-1" b="575"/>
          <a:stretch/>
        </p:blipFill>
        <p:spPr>
          <a:xfrm>
            <a:off x="3711141" y="10"/>
            <a:ext cx="5432859" cy="5143490"/>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p:spPr>
      </p:pic>
      <p:pic>
        <p:nvPicPr>
          <p:cNvPr id="17" name="Picture 16" descr="A bunch of red flowers&#10;&#10;Description automatically generated with low confidence">
            <a:extLst>
              <a:ext uri="{FF2B5EF4-FFF2-40B4-BE49-F238E27FC236}">
                <a16:creationId xmlns:a16="http://schemas.microsoft.com/office/drawing/2014/main" id="{FF93B6FA-AF0C-4C57-84A5-7D311225AD1D}"/>
              </a:ext>
            </a:extLst>
          </p:cNvPr>
          <p:cNvPicPr>
            <a:picLocks noChangeAspect="1"/>
          </p:cNvPicPr>
          <p:nvPr/>
        </p:nvPicPr>
        <p:blipFill>
          <a:blip r:embed="rId4"/>
          <a:stretch>
            <a:fillRect/>
          </a:stretch>
        </p:blipFill>
        <p:spPr>
          <a:xfrm>
            <a:off x="334688" y="2268947"/>
            <a:ext cx="3295650" cy="1381125"/>
          </a:xfrm>
          <a:prstGeom prst="rect">
            <a:avLst/>
          </a:prstGeom>
        </p:spPr>
      </p:pic>
    </p:spTree>
    <p:extLst>
      <p:ext uri="{BB962C8B-B14F-4D97-AF65-F5344CB8AC3E}">
        <p14:creationId xmlns:p14="http://schemas.microsoft.com/office/powerpoint/2010/main" val="17140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05EE8CE-A097-4A6E-B343-393A05A74FE5}"/>
              </a:ext>
            </a:extLst>
          </p:cNvPr>
          <p:cNvSpPr>
            <a:spLocks noGrp="1"/>
          </p:cNvSpPr>
          <p:nvPr>
            <p:ph type="title"/>
          </p:nvPr>
        </p:nvSpPr>
        <p:spPr>
          <a:xfrm>
            <a:off x="5598460" y="1337969"/>
            <a:ext cx="3065480" cy="3129256"/>
          </a:xfrm>
        </p:spPr>
        <p:txBody>
          <a:bodyPr vert="horz" lIns="91440" tIns="45720" rIns="91440" bIns="45720" rtlCol="0" anchor="b">
            <a:normAutofit/>
          </a:bodyPr>
          <a:lstStyle/>
          <a:p>
            <a:pPr defTabSz="914400"/>
            <a:r>
              <a:rPr lang="en-US" sz="3500" dirty="0"/>
              <a:t>How does your institution handle Quality Assurance? </a:t>
            </a:r>
            <a:br>
              <a:rPr lang="en-US" sz="3500" dirty="0"/>
            </a:br>
            <a:r>
              <a:rPr lang="en-US" sz="3500" dirty="0"/>
              <a:t>Did it change during Covid?</a:t>
            </a:r>
          </a:p>
        </p:txBody>
      </p:sp>
      <p:sp>
        <p:nvSpPr>
          <p:cNvPr id="23" name="Freeform: Shape 22">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5391039" cy="51435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8" name="Content Placeholder 17" descr="A white mug with a red and black label&#10;&#10;Description automatically generated with low confidence">
            <a:extLst>
              <a:ext uri="{FF2B5EF4-FFF2-40B4-BE49-F238E27FC236}">
                <a16:creationId xmlns:a16="http://schemas.microsoft.com/office/drawing/2014/main" id="{5F81ED48-63D5-4024-ADCD-47997B333C78}"/>
              </a:ext>
            </a:extLst>
          </p:cNvPr>
          <p:cNvPicPr>
            <a:picLocks noGrp="1" noChangeAspect="1"/>
          </p:cNvPicPr>
          <p:nvPr>
            <p:ph idx="1"/>
          </p:nvPr>
        </p:nvPicPr>
        <p:blipFill rotWithShape="1">
          <a:blip r:embed="rId3"/>
          <a:srcRect t="2426" r="-1" b="-1"/>
          <a:stretch/>
        </p:blipFill>
        <p:spPr>
          <a:xfrm>
            <a:off x="20" y="10"/>
            <a:ext cx="5271352" cy="51434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4281862139"/>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ACF6AB-FD72-403A-B01C-CDBCCC092E6E}"/>
              </a:ext>
            </a:extLst>
          </p:cNvPr>
          <p:cNvSpPr>
            <a:spLocks noGrp="1"/>
          </p:cNvSpPr>
          <p:nvPr>
            <p:ph type="title"/>
          </p:nvPr>
        </p:nvSpPr>
        <p:spPr>
          <a:xfrm>
            <a:off x="457200" y="206375"/>
            <a:ext cx="8229600" cy="857250"/>
          </a:xfrm>
        </p:spPr>
        <p:txBody>
          <a:bodyPr wrap="square" anchor="ctr">
            <a:normAutofit/>
          </a:bodyPr>
          <a:lstStyle/>
          <a:p>
            <a:pPr>
              <a:lnSpc>
                <a:spcPct val="90000"/>
              </a:lnSpc>
            </a:pPr>
            <a:r>
              <a:rPr lang="en-US" sz="3100" dirty="0">
                <a:solidFill>
                  <a:schemeClr val="tx1"/>
                </a:solidFill>
              </a:rPr>
              <a:t>Addressing QA through QM Course Templates</a:t>
            </a:r>
          </a:p>
        </p:txBody>
      </p:sp>
      <p:graphicFrame>
        <p:nvGraphicFramePr>
          <p:cNvPr id="12" name="Table 13">
            <a:extLst>
              <a:ext uri="{FF2B5EF4-FFF2-40B4-BE49-F238E27FC236}">
                <a16:creationId xmlns:a16="http://schemas.microsoft.com/office/drawing/2014/main" id="{61677B10-B04A-4F21-990B-334013072EA7}"/>
              </a:ext>
            </a:extLst>
          </p:cNvPr>
          <p:cNvGraphicFramePr>
            <a:graphicFrameLocks noGrp="1"/>
          </p:cNvGraphicFramePr>
          <p:nvPr>
            <p:extLst>
              <p:ext uri="{D42A27DB-BD31-4B8C-83A1-F6EECF244321}">
                <p14:modId xmlns:p14="http://schemas.microsoft.com/office/powerpoint/2010/main" val="3026254096"/>
              </p:ext>
            </p:extLst>
          </p:nvPr>
        </p:nvGraphicFramePr>
        <p:xfrm>
          <a:off x="1419225" y="1644650"/>
          <a:ext cx="6096001" cy="2012952"/>
        </p:xfrm>
        <a:graphic>
          <a:graphicData uri="http://schemas.openxmlformats.org/drawingml/2006/table">
            <a:tbl>
              <a:tblPr firstRow="1" bandRow="1">
                <a:tableStyleId>{5C22544A-7EE6-4342-B048-85BDC9FD1C3A}</a:tableStyleId>
              </a:tblPr>
              <a:tblGrid>
                <a:gridCol w="1733550">
                  <a:extLst>
                    <a:ext uri="{9D8B030D-6E8A-4147-A177-3AD203B41FA5}">
                      <a16:colId xmlns:a16="http://schemas.microsoft.com/office/drawing/2014/main" val="1700394891"/>
                    </a:ext>
                  </a:extLst>
                </a:gridCol>
                <a:gridCol w="2095500">
                  <a:extLst>
                    <a:ext uri="{9D8B030D-6E8A-4147-A177-3AD203B41FA5}">
                      <a16:colId xmlns:a16="http://schemas.microsoft.com/office/drawing/2014/main" val="3196650139"/>
                    </a:ext>
                  </a:extLst>
                </a:gridCol>
                <a:gridCol w="2266951">
                  <a:extLst>
                    <a:ext uri="{9D8B030D-6E8A-4147-A177-3AD203B41FA5}">
                      <a16:colId xmlns:a16="http://schemas.microsoft.com/office/drawing/2014/main" val="3731171170"/>
                    </a:ext>
                  </a:extLst>
                </a:gridCol>
              </a:tblGrid>
              <a:tr h="503238">
                <a:tc>
                  <a:txBody>
                    <a:bodyPr/>
                    <a:lstStyle/>
                    <a:p>
                      <a:r>
                        <a:rPr lang="en-US" dirty="0"/>
                        <a:t>2019</a:t>
                      </a:r>
                    </a:p>
                  </a:txBody>
                  <a:tcPr/>
                </a:tc>
                <a:tc>
                  <a:txBody>
                    <a:bodyPr/>
                    <a:lstStyle/>
                    <a:p>
                      <a:r>
                        <a:rPr lang="en-US" dirty="0"/>
                        <a:t>2020 added</a:t>
                      </a:r>
                    </a:p>
                  </a:txBody>
                  <a:tcPr/>
                </a:tc>
                <a:tc>
                  <a:txBody>
                    <a:bodyPr/>
                    <a:lstStyle/>
                    <a:p>
                      <a:r>
                        <a:rPr lang="en-US" dirty="0"/>
                        <a:t>2021 added</a:t>
                      </a:r>
                    </a:p>
                  </a:txBody>
                  <a:tcPr/>
                </a:tc>
                <a:extLst>
                  <a:ext uri="{0D108BD9-81ED-4DB2-BD59-A6C34878D82A}">
                    <a16:rowId xmlns:a16="http://schemas.microsoft.com/office/drawing/2014/main" val="3077891358"/>
                  </a:ext>
                </a:extLst>
              </a:tr>
              <a:tr h="503238">
                <a:tc>
                  <a:txBody>
                    <a:bodyPr/>
                    <a:lstStyle/>
                    <a:p>
                      <a:r>
                        <a:rPr lang="en-US" dirty="0"/>
                        <a:t>1.1. 1.8</a:t>
                      </a:r>
                    </a:p>
                  </a:txBody>
                  <a:tcPr/>
                </a:tc>
                <a:tc>
                  <a:txBody>
                    <a:bodyPr/>
                    <a:lstStyle/>
                    <a:p>
                      <a:r>
                        <a:rPr lang="en-US" dirty="0"/>
                        <a:t>1.4</a:t>
                      </a:r>
                    </a:p>
                  </a:txBody>
                  <a:tcPr/>
                </a:tc>
                <a:tc>
                  <a:txBody>
                    <a:bodyPr/>
                    <a:lstStyle/>
                    <a:p>
                      <a:r>
                        <a:rPr lang="en-US" dirty="0"/>
                        <a:t>1.2, 1.3, 1.5, 1.6, 1.9</a:t>
                      </a:r>
                    </a:p>
                  </a:txBody>
                  <a:tcPr/>
                </a:tc>
                <a:extLst>
                  <a:ext uri="{0D108BD9-81ED-4DB2-BD59-A6C34878D82A}">
                    <a16:rowId xmlns:a16="http://schemas.microsoft.com/office/drawing/2014/main" val="3655168355"/>
                  </a:ext>
                </a:extLst>
              </a:tr>
              <a:tr h="503238">
                <a:tc>
                  <a:txBody>
                    <a:bodyPr/>
                    <a:lstStyle/>
                    <a:p>
                      <a:r>
                        <a:rPr lang="en-US" dirty="0"/>
                        <a:t>3.2</a:t>
                      </a:r>
                    </a:p>
                  </a:txBody>
                  <a:tcPr/>
                </a:tc>
                <a:tc>
                  <a:txBody>
                    <a:bodyPr/>
                    <a:lstStyle/>
                    <a:p>
                      <a:r>
                        <a:rPr lang="en-US" dirty="0"/>
                        <a:t>1.7</a:t>
                      </a:r>
                    </a:p>
                  </a:txBody>
                  <a:tcPr/>
                </a:tc>
                <a:tc>
                  <a:txBody>
                    <a:bodyPr/>
                    <a:lstStyle/>
                    <a:p>
                      <a:r>
                        <a:rPr lang="en-US" dirty="0"/>
                        <a:t>5.3, 5.4</a:t>
                      </a:r>
                    </a:p>
                  </a:txBody>
                  <a:tcPr/>
                </a:tc>
                <a:extLst>
                  <a:ext uri="{0D108BD9-81ED-4DB2-BD59-A6C34878D82A}">
                    <a16:rowId xmlns:a16="http://schemas.microsoft.com/office/drawing/2014/main" val="2274366933"/>
                  </a:ext>
                </a:extLst>
              </a:tr>
              <a:tr h="503238">
                <a:tc>
                  <a:txBody>
                    <a:bodyPr/>
                    <a:lstStyle/>
                    <a:p>
                      <a:r>
                        <a:rPr lang="en-US" dirty="0"/>
                        <a:t>7.2, 7.3, 7.4</a:t>
                      </a:r>
                    </a:p>
                  </a:txBody>
                  <a:tcPr/>
                </a:tc>
                <a:tc>
                  <a:txBody>
                    <a:bodyPr/>
                    <a:lstStyle/>
                    <a:p>
                      <a:r>
                        <a:rPr lang="en-US" dirty="0"/>
                        <a:t>7.1</a:t>
                      </a:r>
                    </a:p>
                  </a:txBody>
                  <a:tcPr/>
                </a:tc>
                <a:tc>
                  <a:txBody>
                    <a:bodyPr/>
                    <a:lstStyle/>
                    <a:p>
                      <a:r>
                        <a:rPr lang="en-US" dirty="0"/>
                        <a:t>8.1, 8.2, 8.5, 8.6</a:t>
                      </a:r>
                    </a:p>
                  </a:txBody>
                  <a:tcPr/>
                </a:tc>
                <a:extLst>
                  <a:ext uri="{0D108BD9-81ED-4DB2-BD59-A6C34878D82A}">
                    <a16:rowId xmlns:a16="http://schemas.microsoft.com/office/drawing/2014/main" val="3594812253"/>
                  </a:ext>
                </a:extLst>
              </a:tr>
            </a:tbl>
          </a:graphicData>
        </a:graphic>
      </p:graphicFrame>
    </p:spTree>
    <p:extLst>
      <p:ext uri="{BB962C8B-B14F-4D97-AF65-F5344CB8AC3E}">
        <p14:creationId xmlns:p14="http://schemas.microsoft.com/office/powerpoint/2010/main" val="32771336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78BA5F19-D5E1-4ECC-BEC2-DF7AEDFD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Freeform: Shape 65">
            <a:extLst>
              <a:ext uri="{FF2B5EF4-FFF2-40B4-BE49-F238E27FC236}">
                <a16:creationId xmlns:a16="http://schemas.microsoft.com/office/drawing/2014/main" id="{BB4D578A-F2C4-4EA9-A811-B48E66D636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05369"/>
            <a:ext cx="9144000" cy="1443249"/>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F170C7F7-D2A6-4F5E-A3D6-7955EB8F996A}"/>
              </a:ext>
            </a:extLst>
          </p:cNvPr>
          <p:cNvSpPr>
            <a:spLocks noGrp="1"/>
          </p:cNvSpPr>
          <p:nvPr>
            <p:ph type="title"/>
          </p:nvPr>
        </p:nvSpPr>
        <p:spPr>
          <a:xfrm>
            <a:off x="941292" y="3959631"/>
            <a:ext cx="7280934" cy="554911"/>
          </a:xfrm>
        </p:spPr>
        <p:txBody>
          <a:bodyPr vert="horz" lIns="91440" tIns="45720" rIns="91440" bIns="45720" rtlCol="0" anchor="b">
            <a:normAutofit/>
          </a:bodyPr>
          <a:lstStyle/>
          <a:p>
            <a:pPr algn="ctr" defTabSz="914400"/>
            <a:r>
              <a:rPr lang="en-US" sz="2700" dirty="0"/>
              <a:t>Onward we marched…</a:t>
            </a:r>
          </a:p>
        </p:txBody>
      </p:sp>
      <p:pic>
        <p:nvPicPr>
          <p:cNvPr id="3" name="Picture 2" descr="Graphical user interface, text&#10;&#10;Description automatically generated">
            <a:extLst>
              <a:ext uri="{FF2B5EF4-FFF2-40B4-BE49-F238E27FC236}">
                <a16:creationId xmlns:a16="http://schemas.microsoft.com/office/drawing/2014/main" id="{80639745-41C1-4FA1-BA66-468AAD933FF8}"/>
              </a:ext>
            </a:extLst>
          </p:cNvPr>
          <p:cNvPicPr>
            <a:picLocks noChangeAspect="1"/>
          </p:cNvPicPr>
          <p:nvPr/>
        </p:nvPicPr>
        <p:blipFill>
          <a:blip r:embed="rId3"/>
          <a:stretch>
            <a:fillRect/>
          </a:stretch>
        </p:blipFill>
        <p:spPr>
          <a:xfrm>
            <a:off x="320553" y="473108"/>
            <a:ext cx="8422809" cy="3024407"/>
          </a:xfrm>
          <a:prstGeom prst="rect">
            <a:avLst/>
          </a:prstGeom>
        </p:spPr>
      </p:pic>
      <p:pic>
        <p:nvPicPr>
          <p:cNvPr id="9" name="Picture 8" descr="Graphical user interface, text, application, chat or text message&#10;&#10;Description automatically generated">
            <a:extLst>
              <a:ext uri="{FF2B5EF4-FFF2-40B4-BE49-F238E27FC236}">
                <a16:creationId xmlns:a16="http://schemas.microsoft.com/office/drawing/2014/main" id="{BF7AFA90-A188-4A2E-9BB3-B8F701A3C322}"/>
              </a:ext>
            </a:extLst>
          </p:cNvPr>
          <p:cNvPicPr>
            <a:picLocks noChangeAspect="1"/>
          </p:cNvPicPr>
          <p:nvPr/>
        </p:nvPicPr>
        <p:blipFill>
          <a:blip r:embed="rId4"/>
          <a:stretch>
            <a:fillRect/>
          </a:stretch>
        </p:blipFill>
        <p:spPr>
          <a:xfrm>
            <a:off x="5127117" y="1886266"/>
            <a:ext cx="3177114" cy="1819103"/>
          </a:xfrm>
          <a:prstGeom prst="rect">
            <a:avLst/>
          </a:prstGeom>
        </p:spPr>
      </p:pic>
    </p:spTree>
    <p:extLst>
      <p:ext uri="{BB962C8B-B14F-4D97-AF65-F5344CB8AC3E}">
        <p14:creationId xmlns:p14="http://schemas.microsoft.com/office/powerpoint/2010/main" val="29576971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Black coffee in a white cup on a wooden table">
            <a:extLst>
              <a:ext uri="{FF2B5EF4-FFF2-40B4-BE49-F238E27FC236}">
                <a16:creationId xmlns:a16="http://schemas.microsoft.com/office/drawing/2014/main" id="{B0E5429C-0613-4DF9-AE53-A6C9226340B6}"/>
              </a:ext>
            </a:extLst>
          </p:cNvPr>
          <p:cNvPicPr>
            <a:picLocks noChangeAspect="1"/>
          </p:cNvPicPr>
          <p:nvPr/>
        </p:nvPicPr>
        <p:blipFill rotWithShape="1">
          <a:blip r:embed="rId3"/>
          <a:srcRect l="9091" t="23391"/>
          <a:stretch/>
        </p:blipFill>
        <p:spPr>
          <a:xfrm>
            <a:off x="20" y="10"/>
            <a:ext cx="9143980" cy="5143490"/>
          </a:xfrm>
          <a:prstGeom prst="rect">
            <a:avLst/>
          </a:prstGeom>
        </p:spPr>
      </p:pic>
      <p:sp>
        <p:nvSpPr>
          <p:cNvPr id="13" name="Rectangle 12">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849901" y="-1150602"/>
            <a:ext cx="3444203" cy="9144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E30AC8F-6966-4E19-A5A9-6BB63116A397}"/>
              </a:ext>
            </a:extLst>
          </p:cNvPr>
          <p:cNvSpPr>
            <a:spLocks noGrp="1"/>
          </p:cNvSpPr>
          <p:nvPr>
            <p:ph type="title"/>
          </p:nvPr>
        </p:nvSpPr>
        <p:spPr>
          <a:xfrm>
            <a:off x="303414" y="2318946"/>
            <a:ext cx="6808922" cy="1790700"/>
          </a:xfrm>
        </p:spPr>
        <p:txBody>
          <a:bodyPr vert="horz" lIns="91440" tIns="45720" rIns="91440" bIns="45720" rtlCol="0" anchor="b">
            <a:normAutofit/>
          </a:bodyPr>
          <a:lstStyle/>
          <a:p>
            <a:pPr defTabSz="914400"/>
            <a:r>
              <a:rPr lang="en-US" sz="5000" dirty="0"/>
              <a:t>Building templates, one cup of coffee at a time…</a:t>
            </a:r>
          </a:p>
        </p:txBody>
      </p:sp>
      <p:sp>
        <p:nvSpPr>
          <p:cNvPr id="15" name="Rectangle: Rounded Corners 14">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81279"/>
            <a:ext cx="7339422" cy="51435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70281253"/>
      </p:ext>
    </p:extLst>
  </p:cSld>
  <p:clrMapOvr>
    <a:overrideClrMapping bg1="dk1" tx1="lt1" bg2="dk2" tx2="lt2" accent1="accent1" accent2="accent2" accent3="accent3" accent4="accent4" accent5="accent5" accent6="accent6" hlink="hlink" folHlink="folHlink"/>
  </p:clrMapOvr>
</p:sld>
</file>

<file path=ppt/tags/tag1.xml><?xml version="1.0" encoding="utf-8"?>
<p:tagLst xmlns:a="http://schemas.openxmlformats.org/drawingml/2006/main" xmlns:r="http://schemas.openxmlformats.org/officeDocument/2006/relationships" xmlns:p="http://schemas.openxmlformats.org/presentationml/2006/main">
  <p:tag name="INKNOELEADERBOARD" val="-1847784334"/>
</p:tagLst>
</file>

<file path=ppt/tags/tag2.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3,&quot;OptionCount&quot;:4,&quot;WcOptionCount&quot;:3,&quot;HasMultipleSubmission&quot;:true,&quot;HasAutoStop&quot;:true,&quot;HasMinimizeMode&quot;:true,&quot;TimerValue&quot;:&quot;02:00&quot;,&quot;HasAutoStart&quot;:false,&quot;HasCorrectAnswers&quot;:false,&quot;McqAnswers&quot;:[],&quot;ActivityId&quot;:&quot;&quot;,&quot;IaMcqCompetition&quot;:false,&quot;IsAnonymous&quot;:false,&quot;AutoAdvance&quot;:false,&quot;IsCompetitionMode&quot;:false}"/>
</p:tagLst>
</file>

<file path=ppt/tags/tag3.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3,&quot;OptionCount&quot;:4,&quot;WcOptionCount&quot;:2,&quot;HasMultipleSubmission&quot;:true,&quot;HasAutoStop&quot;:true,&quot;HasMinimizeMode&quot;:false,&quot;TimerValue&quot;:&quot;01:00&quot;,&quot;HasAutoStart&quot;:false,&quot;HasCorrectAnswers&quot;:false,&quot;McqAnswers&quot;:[],&quot;ActivityId&quot;:&quot;&quot;,&quot;IaMcqCompetition&quot;:false,&quot;IsAnonymous&quot;:false,&quot;AutoAdvance&quot;:false,&quot;IsCompetitionMode&quot;:false}"/>
</p:tagLst>
</file>

<file path=ppt/theme/theme1.xml><?xml version="1.0" encoding="utf-8"?>
<a:theme xmlns:a="http://schemas.openxmlformats.org/drawingml/2006/main" name="Title Master">
  <a:themeElements>
    <a:clrScheme name="QM color palette">
      <a:dk1>
        <a:srgbClr val="000000"/>
      </a:dk1>
      <a:lt1>
        <a:srgbClr val="FFFFFF"/>
      </a:lt1>
      <a:dk2>
        <a:srgbClr val="1F497D"/>
      </a:dk2>
      <a:lt2>
        <a:srgbClr val="E7E7E7"/>
      </a:lt2>
      <a:accent1>
        <a:srgbClr val="1F419A"/>
      </a:accent1>
      <a:accent2>
        <a:srgbClr val="526C7C"/>
      </a:accent2>
      <a:accent3>
        <a:srgbClr val="CBD3D8"/>
      </a:accent3>
      <a:accent4>
        <a:srgbClr val="F9F3D7"/>
      </a:accent4>
      <a:accent5>
        <a:srgbClr val="6B80AA"/>
      </a:accent5>
      <a:accent6>
        <a:srgbClr val="A58B00"/>
      </a:accent6>
      <a:hlink>
        <a:srgbClr val="2A5DB0"/>
      </a:hlink>
      <a:folHlink>
        <a:srgbClr val="2A5D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ody master 1">
  <a:themeElements>
    <a:clrScheme name="QM color palette">
      <a:dk1>
        <a:srgbClr val="000000"/>
      </a:dk1>
      <a:lt1>
        <a:srgbClr val="FFFFFF"/>
      </a:lt1>
      <a:dk2>
        <a:srgbClr val="1F497D"/>
      </a:dk2>
      <a:lt2>
        <a:srgbClr val="E7E7E7"/>
      </a:lt2>
      <a:accent1>
        <a:srgbClr val="1F419A"/>
      </a:accent1>
      <a:accent2>
        <a:srgbClr val="526C7C"/>
      </a:accent2>
      <a:accent3>
        <a:srgbClr val="CBD3D8"/>
      </a:accent3>
      <a:accent4>
        <a:srgbClr val="F9F3D7"/>
      </a:accent4>
      <a:accent5>
        <a:srgbClr val="6B80AA"/>
      </a:accent5>
      <a:accent6>
        <a:srgbClr val="A58B00"/>
      </a:accent6>
      <a:hlink>
        <a:srgbClr val="2A5DB0"/>
      </a:hlink>
      <a:folHlink>
        <a:srgbClr val="2A5D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New Section or Closing">
  <a:themeElements>
    <a:clrScheme name="QM color palette">
      <a:dk1>
        <a:srgbClr val="000000"/>
      </a:dk1>
      <a:lt1>
        <a:srgbClr val="FFFFFF"/>
      </a:lt1>
      <a:dk2>
        <a:srgbClr val="1F497D"/>
      </a:dk2>
      <a:lt2>
        <a:srgbClr val="E7E7E7"/>
      </a:lt2>
      <a:accent1>
        <a:srgbClr val="1F419A"/>
      </a:accent1>
      <a:accent2>
        <a:srgbClr val="526C7C"/>
      </a:accent2>
      <a:accent3>
        <a:srgbClr val="CBD3D8"/>
      </a:accent3>
      <a:accent4>
        <a:srgbClr val="F9F3D7"/>
      </a:accent4>
      <a:accent5>
        <a:srgbClr val="6B80AA"/>
      </a:accent5>
      <a:accent6>
        <a:srgbClr val="A58B00"/>
      </a:accent6>
      <a:hlink>
        <a:srgbClr val="2A5DB0"/>
      </a:hlink>
      <a:folHlink>
        <a:srgbClr val="2A5D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839</TotalTime>
  <Words>1914</Words>
  <Application>Microsoft Office PowerPoint</Application>
  <PresentationFormat>On-screen Show (16:9)</PresentationFormat>
  <Paragraphs>104</Paragraphs>
  <Slides>16</Slides>
  <Notes>16</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16</vt:i4>
      </vt:variant>
    </vt:vector>
  </HeadingPairs>
  <TitlesOfParts>
    <vt:vector size="29" baseType="lpstr">
      <vt:lpstr>Verdana</vt:lpstr>
      <vt:lpstr>Courier New</vt:lpstr>
      <vt:lpstr>Times New Roman</vt:lpstr>
      <vt:lpstr>Lato</vt:lpstr>
      <vt:lpstr>Amasis MT Pro Black</vt:lpstr>
      <vt:lpstr>Trebuchet MS</vt:lpstr>
      <vt:lpstr>Calibri Light</vt:lpstr>
      <vt:lpstr>Arial</vt:lpstr>
      <vt:lpstr>Calibri</vt:lpstr>
      <vt:lpstr>Title Master</vt:lpstr>
      <vt:lpstr>Body master 1</vt:lpstr>
      <vt:lpstr>New Section or Closing</vt:lpstr>
      <vt:lpstr>Office Theme</vt:lpstr>
      <vt:lpstr>QM, Quality Assurance, &amp; Course Templates</vt:lpstr>
      <vt:lpstr>ClassPoint</vt:lpstr>
      <vt:lpstr>PowerPoint Presentation</vt:lpstr>
      <vt:lpstr>Distance Learning Quality Assurance</vt:lpstr>
      <vt:lpstr>The Elephant in the Room</vt:lpstr>
      <vt:lpstr>How does your institution handle Quality Assurance?  Did it change during Covid?</vt:lpstr>
      <vt:lpstr>Addressing QA through QM Course Templates</vt:lpstr>
      <vt:lpstr>Onward we marched…</vt:lpstr>
      <vt:lpstr>Building templates, one cup of coffee at a time…</vt:lpstr>
      <vt:lpstr>2021 + Covid + DesignPLUS = CHANGE</vt:lpstr>
      <vt:lpstr>Course Overview Examples</vt:lpstr>
      <vt:lpstr>What did we Learn…</vt:lpstr>
      <vt:lpstr>Student Template Survey</vt:lpstr>
      <vt:lpstr>Student Template Survey</vt:lpstr>
      <vt:lpstr>PowerPoint Presentation</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Beth</dc:creator>
  <cp:lastModifiedBy>Angel</cp:lastModifiedBy>
  <cp:revision>4</cp:revision>
  <dcterms:created xsi:type="dcterms:W3CDTF">2019-08-12T17:12:22Z</dcterms:created>
  <dcterms:modified xsi:type="dcterms:W3CDTF">2022-02-15T22:39:44Z</dcterms:modified>
</cp:coreProperties>
</file>