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33832800" cy="21945600"/>
  <p:notesSz cx="6858000" cy="9144000"/>
  <p:embeddedFontLst>
    <p:embeddedFont>
      <p:font typeface="Calibri" panose="020F0502020204030204" pitchFamily="34" charset="0"/>
      <p:regular r:id="rId4"/>
      <p:bold r:id="rId5"/>
      <p:italic r:id="rId6"/>
      <p:boldItalic r:id="rId7"/>
    </p:embeddedFont>
    <p:embeddedFont>
      <p:font typeface="Helvetica Neue" panose="02000503000000020004" pitchFamily="2" charset="0"/>
      <p:regular r:id="rId8"/>
      <p:bold r:id="rId9"/>
      <p:italic r:id="rId10"/>
      <p:boldItalic r:id="rId11"/>
    </p:embeddedFont>
    <p:embeddedFont>
      <p:font typeface="Kievit Offc" panose="020B0504030101020102" pitchFamily="34" charset="77"/>
      <p:regular r:id="rId12"/>
      <p:bold r:id="rId13"/>
      <p:italic r:id="rId14"/>
      <p:boldItalic r:id="rId15"/>
    </p:embeddedFont>
    <p:embeddedFont>
      <p:font typeface="KievitPro-Regular" panose="020B0504020101020102" pitchFamily="34"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p15:clr>
            <a:srgbClr val="A4A3A4"/>
          </p15:clr>
        </p15:guide>
        <p15:guide id="2" pos="10656">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ifCaSmBNkmsyiBrNw2M3V+fRhoS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4404"/>
    <a:srgbClr val="CE4400"/>
    <a:srgbClr val="C64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40"/>
    <p:restoredTop sz="94679"/>
  </p:normalViewPr>
  <p:slideViewPr>
    <p:cSldViewPr snapToGrid="0">
      <p:cViewPr>
        <p:scale>
          <a:sx n="70" d="100"/>
          <a:sy n="70" d="100"/>
        </p:scale>
        <p:origin x="2264" y="32"/>
      </p:cViewPr>
      <p:guideLst>
        <p:guide orient="horz" pos="6912"/>
        <p:guide pos="106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presProps" Target="presProps.xml"/><Relationship Id="rId3" Type="http://schemas.openxmlformats.org/officeDocument/2006/relationships/notesMaster" Target="notesMasters/notesMaster1.xml"/><Relationship Id="rId21" Type="http://schemas.openxmlformats.org/officeDocument/2006/relationships/tableStyles" Target="tableStyles.xml"/><Relationship Id="rId7" Type="http://schemas.openxmlformats.org/officeDocument/2006/relationships/font" Target="fonts/font4.fntdata"/><Relationship Id="rId12" Type="http://schemas.openxmlformats.org/officeDocument/2006/relationships/font" Target="fonts/font9.fntdata"/><Relationship Id="rId17"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049338" y="1143000"/>
            <a:ext cx="47593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3514"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3514"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3514"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3514"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3514"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3514"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3514"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3514"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3514"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1049338" y="1143000"/>
            <a:ext cx="47593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326005" y="1168405"/>
            <a:ext cx="29180790" cy="42418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2326005" y="5842000"/>
            <a:ext cx="29180790" cy="139242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2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0"/>
              </a:spcAft>
              <a:buClr>
                <a:schemeClr val="dk1"/>
              </a:buClr>
              <a:buSzPts val="1800"/>
              <a:buChar char="•"/>
              <a:defRPr/>
            </a:lvl9pPr>
          </a:lstStyle>
          <a:p>
            <a:endParaRPr/>
          </a:p>
        </p:txBody>
      </p:sp>
      <p:sp>
        <p:nvSpPr>
          <p:cNvPr id="18" name="Google Shape;18;p3"/>
          <p:cNvSpPr txBox="1">
            <a:spLocks noGrp="1"/>
          </p:cNvSpPr>
          <p:nvPr>
            <p:ph type="dt" idx="10"/>
          </p:nvPr>
        </p:nvSpPr>
        <p:spPr>
          <a:xfrm>
            <a:off x="2326005" y="20340325"/>
            <a:ext cx="7612380" cy="1168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11207115" y="20340325"/>
            <a:ext cx="11418570" cy="1168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23894415" y="20340325"/>
            <a:ext cx="7612380" cy="1168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2326005" y="1168405"/>
            <a:ext cx="29180790" cy="42418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9954259" y="-1786254"/>
            <a:ext cx="13924282" cy="291807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2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2326005" y="20340325"/>
            <a:ext cx="7612380" cy="1168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11207115" y="20340325"/>
            <a:ext cx="11418570" cy="1168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23894415" y="20340325"/>
            <a:ext cx="7612380" cy="1168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18560257" y="6819742"/>
            <a:ext cx="18597882" cy="72951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3758408" y="-264000"/>
            <a:ext cx="18597882" cy="214626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2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2326005" y="20340325"/>
            <a:ext cx="7612380" cy="1168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11207115" y="20340325"/>
            <a:ext cx="11418570" cy="1168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23894415" y="20340325"/>
            <a:ext cx="7612380" cy="1168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4"/>
          <p:cNvSpPr txBox="1">
            <a:spLocks noGrp="1"/>
          </p:cNvSpPr>
          <p:nvPr>
            <p:ph type="ctrTitle"/>
          </p:nvPr>
        </p:nvSpPr>
        <p:spPr>
          <a:xfrm>
            <a:off x="2537460" y="3591562"/>
            <a:ext cx="28757880" cy="764032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19200"/>
              <a:buFont typeface="Calibri"/>
              <a:buNone/>
              <a:defRPr sz="19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subTitle" idx="1"/>
          </p:nvPr>
        </p:nvSpPr>
        <p:spPr>
          <a:xfrm>
            <a:off x="4229100" y="11526522"/>
            <a:ext cx="25374600" cy="529843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3200"/>
              </a:spcBef>
              <a:spcAft>
                <a:spcPts val="0"/>
              </a:spcAft>
              <a:buClr>
                <a:schemeClr val="dk1"/>
              </a:buClr>
              <a:buSzPts val="7680"/>
              <a:buNone/>
              <a:defRPr sz="7680"/>
            </a:lvl1pPr>
            <a:lvl2pPr lvl="1" algn="ctr">
              <a:lnSpc>
                <a:spcPct val="90000"/>
              </a:lnSpc>
              <a:spcBef>
                <a:spcPts val="1600"/>
              </a:spcBef>
              <a:spcAft>
                <a:spcPts val="0"/>
              </a:spcAft>
              <a:buClr>
                <a:schemeClr val="dk1"/>
              </a:buClr>
              <a:buSzPts val="6400"/>
              <a:buNone/>
              <a:defRPr sz="6400"/>
            </a:lvl2pPr>
            <a:lvl3pPr lvl="2" algn="ctr">
              <a:lnSpc>
                <a:spcPct val="90000"/>
              </a:lnSpc>
              <a:spcBef>
                <a:spcPts val="1600"/>
              </a:spcBef>
              <a:spcAft>
                <a:spcPts val="0"/>
              </a:spcAft>
              <a:buClr>
                <a:schemeClr val="dk1"/>
              </a:buClr>
              <a:buSzPts val="5760"/>
              <a:buNone/>
              <a:defRPr sz="5760"/>
            </a:lvl3pPr>
            <a:lvl4pPr lvl="3" algn="ctr">
              <a:lnSpc>
                <a:spcPct val="90000"/>
              </a:lnSpc>
              <a:spcBef>
                <a:spcPts val="1600"/>
              </a:spcBef>
              <a:spcAft>
                <a:spcPts val="0"/>
              </a:spcAft>
              <a:buClr>
                <a:schemeClr val="dk1"/>
              </a:buClr>
              <a:buSzPts val="5120"/>
              <a:buNone/>
              <a:defRPr sz="5120"/>
            </a:lvl4pPr>
            <a:lvl5pPr lvl="4" algn="ctr">
              <a:lnSpc>
                <a:spcPct val="90000"/>
              </a:lnSpc>
              <a:spcBef>
                <a:spcPts val="1600"/>
              </a:spcBef>
              <a:spcAft>
                <a:spcPts val="0"/>
              </a:spcAft>
              <a:buClr>
                <a:schemeClr val="dk1"/>
              </a:buClr>
              <a:buSzPts val="5120"/>
              <a:buNone/>
              <a:defRPr sz="5120"/>
            </a:lvl5pPr>
            <a:lvl6pPr lvl="5" algn="ctr">
              <a:lnSpc>
                <a:spcPct val="90000"/>
              </a:lnSpc>
              <a:spcBef>
                <a:spcPts val="1600"/>
              </a:spcBef>
              <a:spcAft>
                <a:spcPts val="0"/>
              </a:spcAft>
              <a:buClr>
                <a:schemeClr val="dk1"/>
              </a:buClr>
              <a:buSzPts val="5120"/>
              <a:buNone/>
              <a:defRPr sz="5120"/>
            </a:lvl6pPr>
            <a:lvl7pPr lvl="6" algn="ctr">
              <a:lnSpc>
                <a:spcPct val="90000"/>
              </a:lnSpc>
              <a:spcBef>
                <a:spcPts val="1600"/>
              </a:spcBef>
              <a:spcAft>
                <a:spcPts val="0"/>
              </a:spcAft>
              <a:buClr>
                <a:schemeClr val="dk1"/>
              </a:buClr>
              <a:buSzPts val="5120"/>
              <a:buNone/>
              <a:defRPr sz="5120"/>
            </a:lvl7pPr>
            <a:lvl8pPr lvl="7" algn="ctr">
              <a:lnSpc>
                <a:spcPct val="90000"/>
              </a:lnSpc>
              <a:spcBef>
                <a:spcPts val="1600"/>
              </a:spcBef>
              <a:spcAft>
                <a:spcPts val="0"/>
              </a:spcAft>
              <a:buClr>
                <a:schemeClr val="dk1"/>
              </a:buClr>
              <a:buSzPts val="5120"/>
              <a:buNone/>
              <a:defRPr sz="5120"/>
            </a:lvl8pPr>
            <a:lvl9pPr lvl="8" algn="ctr">
              <a:lnSpc>
                <a:spcPct val="90000"/>
              </a:lnSpc>
              <a:spcBef>
                <a:spcPts val="1600"/>
              </a:spcBef>
              <a:spcAft>
                <a:spcPts val="0"/>
              </a:spcAft>
              <a:buClr>
                <a:schemeClr val="dk1"/>
              </a:buClr>
              <a:buSzPts val="5120"/>
              <a:buNone/>
              <a:defRPr sz="5120"/>
            </a:lvl9pPr>
          </a:lstStyle>
          <a:p>
            <a:endParaRPr/>
          </a:p>
        </p:txBody>
      </p:sp>
      <p:sp>
        <p:nvSpPr>
          <p:cNvPr id="24" name="Google Shape;24;p4"/>
          <p:cNvSpPr txBox="1">
            <a:spLocks noGrp="1"/>
          </p:cNvSpPr>
          <p:nvPr>
            <p:ph type="dt" idx="10"/>
          </p:nvPr>
        </p:nvSpPr>
        <p:spPr>
          <a:xfrm>
            <a:off x="2326005" y="20340325"/>
            <a:ext cx="7612380" cy="1168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11207115" y="20340325"/>
            <a:ext cx="11418570" cy="1168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23894415" y="20340325"/>
            <a:ext cx="7612380" cy="1168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2308386" y="5471167"/>
            <a:ext cx="29180790" cy="912875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9200"/>
              <a:buFont typeface="Calibri"/>
              <a:buNone/>
              <a:defRPr sz="19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2308386" y="14686287"/>
            <a:ext cx="29180790" cy="48005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200"/>
              </a:spcBef>
              <a:spcAft>
                <a:spcPts val="0"/>
              </a:spcAft>
              <a:buClr>
                <a:schemeClr val="dk1"/>
              </a:buClr>
              <a:buSzPts val="7680"/>
              <a:buNone/>
              <a:defRPr sz="7680">
                <a:solidFill>
                  <a:schemeClr val="dk1"/>
                </a:solidFill>
              </a:defRPr>
            </a:lvl1pPr>
            <a:lvl2pPr marL="914400" lvl="1" indent="-228600" algn="l">
              <a:lnSpc>
                <a:spcPct val="90000"/>
              </a:lnSpc>
              <a:spcBef>
                <a:spcPts val="1600"/>
              </a:spcBef>
              <a:spcAft>
                <a:spcPts val="0"/>
              </a:spcAft>
              <a:buClr>
                <a:srgbClr val="888888"/>
              </a:buClr>
              <a:buSzPts val="6400"/>
              <a:buNone/>
              <a:defRPr sz="6400">
                <a:solidFill>
                  <a:srgbClr val="888888"/>
                </a:solidFill>
              </a:defRPr>
            </a:lvl2pPr>
            <a:lvl3pPr marL="1371600" lvl="2" indent="-228600" algn="l">
              <a:lnSpc>
                <a:spcPct val="90000"/>
              </a:lnSpc>
              <a:spcBef>
                <a:spcPts val="1600"/>
              </a:spcBef>
              <a:spcAft>
                <a:spcPts val="0"/>
              </a:spcAft>
              <a:buClr>
                <a:srgbClr val="888888"/>
              </a:buClr>
              <a:buSzPts val="5760"/>
              <a:buNone/>
              <a:defRPr sz="5760">
                <a:solidFill>
                  <a:srgbClr val="888888"/>
                </a:solidFill>
              </a:defRPr>
            </a:lvl3pPr>
            <a:lvl4pPr marL="1828800" lvl="3" indent="-228600" algn="l">
              <a:lnSpc>
                <a:spcPct val="90000"/>
              </a:lnSpc>
              <a:spcBef>
                <a:spcPts val="1600"/>
              </a:spcBef>
              <a:spcAft>
                <a:spcPts val="0"/>
              </a:spcAft>
              <a:buClr>
                <a:srgbClr val="888888"/>
              </a:buClr>
              <a:buSzPts val="5120"/>
              <a:buNone/>
              <a:defRPr sz="5120">
                <a:solidFill>
                  <a:srgbClr val="888888"/>
                </a:solidFill>
              </a:defRPr>
            </a:lvl4pPr>
            <a:lvl5pPr marL="2286000" lvl="4" indent="-228600" algn="l">
              <a:lnSpc>
                <a:spcPct val="90000"/>
              </a:lnSpc>
              <a:spcBef>
                <a:spcPts val="1600"/>
              </a:spcBef>
              <a:spcAft>
                <a:spcPts val="0"/>
              </a:spcAft>
              <a:buClr>
                <a:srgbClr val="888888"/>
              </a:buClr>
              <a:buSzPts val="5120"/>
              <a:buNone/>
              <a:defRPr sz="5120">
                <a:solidFill>
                  <a:srgbClr val="888888"/>
                </a:solidFill>
              </a:defRPr>
            </a:lvl5pPr>
            <a:lvl6pPr marL="2743200" lvl="5" indent="-228600" algn="l">
              <a:lnSpc>
                <a:spcPct val="90000"/>
              </a:lnSpc>
              <a:spcBef>
                <a:spcPts val="1600"/>
              </a:spcBef>
              <a:spcAft>
                <a:spcPts val="0"/>
              </a:spcAft>
              <a:buClr>
                <a:srgbClr val="888888"/>
              </a:buClr>
              <a:buSzPts val="5120"/>
              <a:buNone/>
              <a:defRPr sz="5120">
                <a:solidFill>
                  <a:srgbClr val="888888"/>
                </a:solidFill>
              </a:defRPr>
            </a:lvl6pPr>
            <a:lvl7pPr marL="3200400" lvl="6" indent="-228600" algn="l">
              <a:lnSpc>
                <a:spcPct val="90000"/>
              </a:lnSpc>
              <a:spcBef>
                <a:spcPts val="1600"/>
              </a:spcBef>
              <a:spcAft>
                <a:spcPts val="0"/>
              </a:spcAft>
              <a:buClr>
                <a:srgbClr val="888888"/>
              </a:buClr>
              <a:buSzPts val="5120"/>
              <a:buNone/>
              <a:defRPr sz="5120">
                <a:solidFill>
                  <a:srgbClr val="888888"/>
                </a:solidFill>
              </a:defRPr>
            </a:lvl7pPr>
            <a:lvl8pPr marL="3657600" lvl="7" indent="-228600" algn="l">
              <a:lnSpc>
                <a:spcPct val="90000"/>
              </a:lnSpc>
              <a:spcBef>
                <a:spcPts val="1600"/>
              </a:spcBef>
              <a:spcAft>
                <a:spcPts val="0"/>
              </a:spcAft>
              <a:buClr>
                <a:srgbClr val="888888"/>
              </a:buClr>
              <a:buSzPts val="5120"/>
              <a:buNone/>
              <a:defRPr sz="5120">
                <a:solidFill>
                  <a:srgbClr val="888888"/>
                </a:solidFill>
              </a:defRPr>
            </a:lvl8pPr>
            <a:lvl9pPr marL="4114800" lvl="8" indent="-228600" algn="l">
              <a:lnSpc>
                <a:spcPct val="90000"/>
              </a:lnSpc>
              <a:spcBef>
                <a:spcPts val="1600"/>
              </a:spcBef>
              <a:spcAft>
                <a:spcPts val="0"/>
              </a:spcAft>
              <a:buClr>
                <a:srgbClr val="888888"/>
              </a:buClr>
              <a:buSzPts val="5120"/>
              <a:buNone/>
              <a:defRPr sz="5120">
                <a:solidFill>
                  <a:srgbClr val="888888"/>
                </a:solidFill>
              </a:defRPr>
            </a:lvl9pPr>
          </a:lstStyle>
          <a:p>
            <a:endParaRPr/>
          </a:p>
        </p:txBody>
      </p:sp>
      <p:sp>
        <p:nvSpPr>
          <p:cNvPr id="30" name="Google Shape;30;p5"/>
          <p:cNvSpPr txBox="1">
            <a:spLocks noGrp="1"/>
          </p:cNvSpPr>
          <p:nvPr>
            <p:ph type="dt" idx="10"/>
          </p:nvPr>
        </p:nvSpPr>
        <p:spPr>
          <a:xfrm>
            <a:off x="2326005" y="20340325"/>
            <a:ext cx="7612380" cy="1168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11207115" y="20340325"/>
            <a:ext cx="11418570" cy="1168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23894415" y="20340325"/>
            <a:ext cx="7612380" cy="1168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2326005" y="1168405"/>
            <a:ext cx="29180790" cy="42418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2326005" y="5842000"/>
            <a:ext cx="14378940" cy="139242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2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17127855" y="5842000"/>
            <a:ext cx="14378940" cy="139242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2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2326005" y="20340325"/>
            <a:ext cx="7612380" cy="1168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11207115" y="20340325"/>
            <a:ext cx="11418570" cy="1168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23894415" y="20340325"/>
            <a:ext cx="7612380" cy="1168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2330412" y="1168405"/>
            <a:ext cx="29180790" cy="42418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2330415" y="5379722"/>
            <a:ext cx="14312858" cy="263651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200"/>
              </a:spcBef>
              <a:spcAft>
                <a:spcPts val="0"/>
              </a:spcAft>
              <a:buClr>
                <a:schemeClr val="dk1"/>
              </a:buClr>
              <a:buSzPts val="7680"/>
              <a:buNone/>
              <a:defRPr sz="7680" b="1"/>
            </a:lvl1pPr>
            <a:lvl2pPr marL="914400" lvl="1" indent="-228600" algn="l">
              <a:lnSpc>
                <a:spcPct val="90000"/>
              </a:lnSpc>
              <a:spcBef>
                <a:spcPts val="1600"/>
              </a:spcBef>
              <a:spcAft>
                <a:spcPts val="0"/>
              </a:spcAft>
              <a:buClr>
                <a:schemeClr val="dk1"/>
              </a:buClr>
              <a:buSzPts val="6400"/>
              <a:buNone/>
              <a:defRPr sz="6400" b="1"/>
            </a:lvl2pPr>
            <a:lvl3pPr marL="1371600" lvl="2" indent="-228600" algn="l">
              <a:lnSpc>
                <a:spcPct val="90000"/>
              </a:lnSpc>
              <a:spcBef>
                <a:spcPts val="1600"/>
              </a:spcBef>
              <a:spcAft>
                <a:spcPts val="0"/>
              </a:spcAft>
              <a:buClr>
                <a:schemeClr val="dk1"/>
              </a:buClr>
              <a:buSzPts val="5760"/>
              <a:buNone/>
              <a:defRPr sz="5760" b="1"/>
            </a:lvl3pPr>
            <a:lvl4pPr marL="1828800" lvl="3" indent="-228600" algn="l">
              <a:lnSpc>
                <a:spcPct val="90000"/>
              </a:lnSpc>
              <a:spcBef>
                <a:spcPts val="1600"/>
              </a:spcBef>
              <a:spcAft>
                <a:spcPts val="0"/>
              </a:spcAft>
              <a:buClr>
                <a:schemeClr val="dk1"/>
              </a:buClr>
              <a:buSzPts val="5120"/>
              <a:buNone/>
              <a:defRPr sz="5120" b="1"/>
            </a:lvl4pPr>
            <a:lvl5pPr marL="2286000" lvl="4" indent="-228600" algn="l">
              <a:lnSpc>
                <a:spcPct val="90000"/>
              </a:lnSpc>
              <a:spcBef>
                <a:spcPts val="1600"/>
              </a:spcBef>
              <a:spcAft>
                <a:spcPts val="0"/>
              </a:spcAft>
              <a:buClr>
                <a:schemeClr val="dk1"/>
              </a:buClr>
              <a:buSzPts val="5120"/>
              <a:buNone/>
              <a:defRPr sz="5120" b="1"/>
            </a:lvl5pPr>
            <a:lvl6pPr marL="2743200" lvl="5" indent="-228600" algn="l">
              <a:lnSpc>
                <a:spcPct val="90000"/>
              </a:lnSpc>
              <a:spcBef>
                <a:spcPts val="1600"/>
              </a:spcBef>
              <a:spcAft>
                <a:spcPts val="0"/>
              </a:spcAft>
              <a:buClr>
                <a:schemeClr val="dk1"/>
              </a:buClr>
              <a:buSzPts val="5120"/>
              <a:buNone/>
              <a:defRPr sz="5120" b="1"/>
            </a:lvl6pPr>
            <a:lvl7pPr marL="3200400" lvl="6" indent="-228600" algn="l">
              <a:lnSpc>
                <a:spcPct val="90000"/>
              </a:lnSpc>
              <a:spcBef>
                <a:spcPts val="1600"/>
              </a:spcBef>
              <a:spcAft>
                <a:spcPts val="0"/>
              </a:spcAft>
              <a:buClr>
                <a:schemeClr val="dk1"/>
              </a:buClr>
              <a:buSzPts val="5120"/>
              <a:buNone/>
              <a:defRPr sz="5120" b="1"/>
            </a:lvl7pPr>
            <a:lvl8pPr marL="3657600" lvl="7" indent="-228600" algn="l">
              <a:lnSpc>
                <a:spcPct val="90000"/>
              </a:lnSpc>
              <a:spcBef>
                <a:spcPts val="1600"/>
              </a:spcBef>
              <a:spcAft>
                <a:spcPts val="0"/>
              </a:spcAft>
              <a:buClr>
                <a:schemeClr val="dk1"/>
              </a:buClr>
              <a:buSzPts val="5120"/>
              <a:buNone/>
              <a:defRPr sz="5120" b="1"/>
            </a:lvl8pPr>
            <a:lvl9pPr marL="4114800" lvl="8" indent="-228600" algn="l">
              <a:lnSpc>
                <a:spcPct val="90000"/>
              </a:lnSpc>
              <a:spcBef>
                <a:spcPts val="1600"/>
              </a:spcBef>
              <a:spcAft>
                <a:spcPts val="0"/>
              </a:spcAft>
              <a:buClr>
                <a:schemeClr val="dk1"/>
              </a:buClr>
              <a:buSzPts val="5120"/>
              <a:buNone/>
              <a:defRPr sz="5120" b="1"/>
            </a:lvl9pPr>
          </a:lstStyle>
          <a:p>
            <a:endParaRPr/>
          </a:p>
        </p:txBody>
      </p:sp>
      <p:sp>
        <p:nvSpPr>
          <p:cNvPr id="43" name="Google Shape;43;p7"/>
          <p:cNvSpPr txBox="1">
            <a:spLocks noGrp="1"/>
          </p:cNvSpPr>
          <p:nvPr>
            <p:ph type="body" idx="2"/>
          </p:nvPr>
        </p:nvSpPr>
        <p:spPr>
          <a:xfrm>
            <a:off x="2330415" y="8016240"/>
            <a:ext cx="14312858" cy="117906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2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17127857" y="5379722"/>
            <a:ext cx="14383347" cy="263651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200"/>
              </a:spcBef>
              <a:spcAft>
                <a:spcPts val="0"/>
              </a:spcAft>
              <a:buClr>
                <a:schemeClr val="dk1"/>
              </a:buClr>
              <a:buSzPts val="7680"/>
              <a:buNone/>
              <a:defRPr sz="7680" b="1"/>
            </a:lvl1pPr>
            <a:lvl2pPr marL="914400" lvl="1" indent="-228600" algn="l">
              <a:lnSpc>
                <a:spcPct val="90000"/>
              </a:lnSpc>
              <a:spcBef>
                <a:spcPts val="1600"/>
              </a:spcBef>
              <a:spcAft>
                <a:spcPts val="0"/>
              </a:spcAft>
              <a:buClr>
                <a:schemeClr val="dk1"/>
              </a:buClr>
              <a:buSzPts val="6400"/>
              <a:buNone/>
              <a:defRPr sz="6400" b="1"/>
            </a:lvl2pPr>
            <a:lvl3pPr marL="1371600" lvl="2" indent="-228600" algn="l">
              <a:lnSpc>
                <a:spcPct val="90000"/>
              </a:lnSpc>
              <a:spcBef>
                <a:spcPts val="1600"/>
              </a:spcBef>
              <a:spcAft>
                <a:spcPts val="0"/>
              </a:spcAft>
              <a:buClr>
                <a:schemeClr val="dk1"/>
              </a:buClr>
              <a:buSzPts val="5760"/>
              <a:buNone/>
              <a:defRPr sz="5760" b="1"/>
            </a:lvl3pPr>
            <a:lvl4pPr marL="1828800" lvl="3" indent="-228600" algn="l">
              <a:lnSpc>
                <a:spcPct val="90000"/>
              </a:lnSpc>
              <a:spcBef>
                <a:spcPts val="1600"/>
              </a:spcBef>
              <a:spcAft>
                <a:spcPts val="0"/>
              </a:spcAft>
              <a:buClr>
                <a:schemeClr val="dk1"/>
              </a:buClr>
              <a:buSzPts val="5120"/>
              <a:buNone/>
              <a:defRPr sz="5120" b="1"/>
            </a:lvl4pPr>
            <a:lvl5pPr marL="2286000" lvl="4" indent="-228600" algn="l">
              <a:lnSpc>
                <a:spcPct val="90000"/>
              </a:lnSpc>
              <a:spcBef>
                <a:spcPts val="1600"/>
              </a:spcBef>
              <a:spcAft>
                <a:spcPts val="0"/>
              </a:spcAft>
              <a:buClr>
                <a:schemeClr val="dk1"/>
              </a:buClr>
              <a:buSzPts val="5120"/>
              <a:buNone/>
              <a:defRPr sz="5120" b="1"/>
            </a:lvl5pPr>
            <a:lvl6pPr marL="2743200" lvl="5" indent="-228600" algn="l">
              <a:lnSpc>
                <a:spcPct val="90000"/>
              </a:lnSpc>
              <a:spcBef>
                <a:spcPts val="1600"/>
              </a:spcBef>
              <a:spcAft>
                <a:spcPts val="0"/>
              </a:spcAft>
              <a:buClr>
                <a:schemeClr val="dk1"/>
              </a:buClr>
              <a:buSzPts val="5120"/>
              <a:buNone/>
              <a:defRPr sz="5120" b="1"/>
            </a:lvl6pPr>
            <a:lvl7pPr marL="3200400" lvl="6" indent="-228600" algn="l">
              <a:lnSpc>
                <a:spcPct val="90000"/>
              </a:lnSpc>
              <a:spcBef>
                <a:spcPts val="1600"/>
              </a:spcBef>
              <a:spcAft>
                <a:spcPts val="0"/>
              </a:spcAft>
              <a:buClr>
                <a:schemeClr val="dk1"/>
              </a:buClr>
              <a:buSzPts val="5120"/>
              <a:buNone/>
              <a:defRPr sz="5120" b="1"/>
            </a:lvl7pPr>
            <a:lvl8pPr marL="3657600" lvl="7" indent="-228600" algn="l">
              <a:lnSpc>
                <a:spcPct val="90000"/>
              </a:lnSpc>
              <a:spcBef>
                <a:spcPts val="1600"/>
              </a:spcBef>
              <a:spcAft>
                <a:spcPts val="0"/>
              </a:spcAft>
              <a:buClr>
                <a:schemeClr val="dk1"/>
              </a:buClr>
              <a:buSzPts val="5120"/>
              <a:buNone/>
              <a:defRPr sz="5120" b="1"/>
            </a:lvl8pPr>
            <a:lvl9pPr marL="4114800" lvl="8" indent="-228600" algn="l">
              <a:lnSpc>
                <a:spcPct val="90000"/>
              </a:lnSpc>
              <a:spcBef>
                <a:spcPts val="1600"/>
              </a:spcBef>
              <a:spcAft>
                <a:spcPts val="0"/>
              </a:spcAft>
              <a:buClr>
                <a:schemeClr val="dk1"/>
              </a:buClr>
              <a:buSzPts val="5120"/>
              <a:buNone/>
              <a:defRPr sz="5120" b="1"/>
            </a:lvl9pPr>
          </a:lstStyle>
          <a:p>
            <a:endParaRPr/>
          </a:p>
        </p:txBody>
      </p:sp>
      <p:sp>
        <p:nvSpPr>
          <p:cNvPr id="45" name="Google Shape;45;p7"/>
          <p:cNvSpPr txBox="1">
            <a:spLocks noGrp="1"/>
          </p:cNvSpPr>
          <p:nvPr>
            <p:ph type="body" idx="4"/>
          </p:nvPr>
        </p:nvSpPr>
        <p:spPr>
          <a:xfrm>
            <a:off x="17127857" y="8016240"/>
            <a:ext cx="14383347" cy="117906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2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2326005" y="20340325"/>
            <a:ext cx="7612380" cy="1168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11207115" y="20340325"/>
            <a:ext cx="11418570" cy="1168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23894415" y="20340325"/>
            <a:ext cx="7612380" cy="1168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2326005" y="1168405"/>
            <a:ext cx="29180790" cy="42418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2326005" y="20340325"/>
            <a:ext cx="7612380" cy="1168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1207115" y="20340325"/>
            <a:ext cx="11418570" cy="1168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23894415" y="20340325"/>
            <a:ext cx="7612380" cy="1168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2326005" y="20340325"/>
            <a:ext cx="7612380" cy="1168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11207115" y="20340325"/>
            <a:ext cx="11418570" cy="1168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23894415" y="20340325"/>
            <a:ext cx="7612380" cy="1168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2330412" y="1463040"/>
            <a:ext cx="10911959" cy="51206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0240"/>
              <a:buFont typeface="Calibri"/>
              <a:buNone/>
              <a:defRPr sz="102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14383347" y="3159765"/>
            <a:ext cx="17127855" cy="15595600"/>
          </a:xfrm>
          <a:prstGeom prst="rect">
            <a:avLst/>
          </a:prstGeom>
          <a:noFill/>
          <a:ln>
            <a:noFill/>
          </a:ln>
        </p:spPr>
        <p:txBody>
          <a:bodyPr spcFirstLastPara="1" wrap="square" lIns="91425" tIns="45700" rIns="91425" bIns="45700" anchor="t" anchorCtr="0">
            <a:normAutofit/>
          </a:bodyPr>
          <a:lstStyle>
            <a:lvl1pPr marL="457200" lvl="0" indent="-878839" algn="l">
              <a:lnSpc>
                <a:spcPct val="90000"/>
              </a:lnSpc>
              <a:spcBef>
                <a:spcPts val="3200"/>
              </a:spcBef>
              <a:spcAft>
                <a:spcPts val="0"/>
              </a:spcAft>
              <a:buClr>
                <a:schemeClr val="dk1"/>
              </a:buClr>
              <a:buSzPts val="10240"/>
              <a:buChar char="•"/>
              <a:defRPr sz="10240"/>
            </a:lvl1pPr>
            <a:lvl2pPr marL="914400" lvl="1" indent="-797560" algn="l">
              <a:lnSpc>
                <a:spcPct val="90000"/>
              </a:lnSpc>
              <a:spcBef>
                <a:spcPts val="1600"/>
              </a:spcBef>
              <a:spcAft>
                <a:spcPts val="0"/>
              </a:spcAft>
              <a:buClr>
                <a:schemeClr val="dk1"/>
              </a:buClr>
              <a:buSzPts val="8960"/>
              <a:buChar char="•"/>
              <a:defRPr sz="8960"/>
            </a:lvl2pPr>
            <a:lvl3pPr marL="1371600" lvl="2" indent="-716280" algn="l">
              <a:lnSpc>
                <a:spcPct val="90000"/>
              </a:lnSpc>
              <a:spcBef>
                <a:spcPts val="1600"/>
              </a:spcBef>
              <a:spcAft>
                <a:spcPts val="0"/>
              </a:spcAft>
              <a:buClr>
                <a:schemeClr val="dk1"/>
              </a:buClr>
              <a:buSzPts val="7680"/>
              <a:buChar char="•"/>
              <a:defRPr sz="7680"/>
            </a:lvl3pPr>
            <a:lvl4pPr marL="1828800" lvl="3" indent="-635000" algn="l">
              <a:lnSpc>
                <a:spcPct val="90000"/>
              </a:lnSpc>
              <a:spcBef>
                <a:spcPts val="1600"/>
              </a:spcBef>
              <a:spcAft>
                <a:spcPts val="0"/>
              </a:spcAft>
              <a:buClr>
                <a:schemeClr val="dk1"/>
              </a:buClr>
              <a:buSzPts val="6400"/>
              <a:buChar char="•"/>
              <a:defRPr sz="6400"/>
            </a:lvl4pPr>
            <a:lvl5pPr marL="2286000" lvl="4" indent="-635000" algn="l">
              <a:lnSpc>
                <a:spcPct val="90000"/>
              </a:lnSpc>
              <a:spcBef>
                <a:spcPts val="1600"/>
              </a:spcBef>
              <a:spcAft>
                <a:spcPts val="0"/>
              </a:spcAft>
              <a:buClr>
                <a:schemeClr val="dk1"/>
              </a:buClr>
              <a:buSzPts val="6400"/>
              <a:buChar char="•"/>
              <a:defRPr sz="6400"/>
            </a:lvl5pPr>
            <a:lvl6pPr marL="2743200" lvl="5" indent="-635000" algn="l">
              <a:lnSpc>
                <a:spcPct val="90000"/>
              </a:lnSpc>
              <a:spcBef>
                <a:spcPts val="1600"/>
              </a:spcBef>
              <a:spcAft>
                <a:spcPts val="0"/>
              </a:spcAft>
              <a:buClr>
                <a:schemeClr val="dk1"/>
              </a:buClr>
              <a:buSzPts val="6400"/>
              <a:buChar char="•"/>
              <a:defRPr sz="6400"/>
            </a:lvl6pPr>
            <a:lvl7pPr marL="3200400" lvl="6" indent="-635000" algn="l">
              <a:lnSpc>
                <a:spcPct val="90000"/>
              </a:lnSpc>
              <a:spcBef>
                <a:spcPts val="1600"/>
              </a:spcBef>
              <a:spcAft>
                <a:spcPts val="0"/>
              </a:spcAft>
              <a:buClr>
                <a:schemeClr val="dk1"/>
              </a:buClr>
              <a:buSzPts val="6400"/>
              <a:buChar char="•"/>
              <a:defRPr sz="6400"/>
            </a:lvl7pPr>
            <a:lvl8pPr marL="3657600" lvl="7" indent="-635000" algn="l">
              <a:lnSpc>
                <a:spcPct val="90000"/>
              </a:lnSpc>
              <a:spcBef>
                <a:spcPts val="1600"/>
              </a:spcBef>
              <a:spcAft>
                <a:spcPts val="0"/>
              </a:spcAft>
              <a:buClr>
                <a:schemeClr val="dk1"/>
              </a:buClr>
              <a:buSzPts val="6400"/>
              <a:buChar char="•"/>
              <a:defRPr sz="6400"/>
            </a:lvl8pPr>
            <a:lvl9pPr marL="4114800" lvl="8" indent="-635000" algn="l">
              <a:lnSpc>
                <a:spcPct val="90000"/>
              </a:lnSpc>
              <a:spcBef>
                <a:spcPts val="1600"/>
              </a:spcBef>
              <a:spcAft>
                <a:spcPts val="0"/>
              </a:spcAft>
              <a:buClr>
                <a:schemeClr val="dk1"/>
              </a:buClr>
              <a:buSzPts val="6400"/>
              <a:buChar char="•"/>
              <a:defRPr sz="6400"/>
            </a:lvl9pPr>
          </a:lstStyle>
          <a:p>
            <a:endParaRPr/>
          </a:p>
        </p:txBody>
      </p:sp>
      <p:sp>
        <p:nvSpPr>
          <p:cNvPr id="61" name="Google Shape;61;p10"/>
          <p:cNvSpPr txBox="1">
            <a:spLocks noGrp="1"/>
          </p:cNvSpPr>
          <p:nvPr>
            <p:ph type="body" idx="2"/>
          </p:nvPr>
        </p:nvSpPr>
        <p:spPr>
          <a:xfrm>
            <a:off x="2330412" y="6583680"/>
            <a:ext cx="10911959" cy="121970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200"/>
              </a:spcBef>
              <a:spcAft>
                <a:spcPts val="0"/>
              </a:spcAft>
              <a:buClr>
                <a:schemeClr val="dk1"/>
              </a:buClr>
              <a:buSzPts val="5120"/>
              <a:buNone/>
              <a:defRPr sz="5120"/>
            </a:lvl1pPr>
            <a:lvl2pPr marL="914400" lvl="1" indent="-228600" algn="l">
              <a:lnSpc>
                <a:spcPct val="90000"/>
              </a:lnSpc>
              <a:spcBef>
                <a:spcPts val="1600"/>
              </a:spcBef>
              <a:spcAft>
                <a:spcPts val="0"/>
              </a:spcAft>
              <a:buClr>
                <a:schemeClr val="dk1"/>
              </a:buClr>
              <a:buSzPts val="4480"/>
              <a:buNone/>
              <a:defRPr sz="4480"/>
            </a:lvl2pPr>
            <a:lvl3pPr marL="1371600" lvl="2" indent="-228600" algn="l">
              <a:lnSpc>
                <a:spcPct val="90000"/>
              </a:lnSpc>
              <a:spcBef>
                <a:spcPts val="1600"/>
              </a:spcBef>
              <a:spcAft>
                <a:spcPts val="0"/>
              </a:spcAft>
              <a:buClr>
                <a:schemeClr val="dk1"/>
              </a:buClr>
              <a:buSzPts val="3840"/>
              <a:buNone/>
              <a:defRPr sz="3840"/>
            </a:lvl3pPr>
            <a:lvl4pPr marL="1828800" lvl="3" indent="-228600" algn="l">
              <a:lnSpc>
                <a:spcPct val="90000"/>
              </a:lnSpc>
              <a:spcBef>
                <a:spcPts val="1600"/>
              </a:spcBef>
              <a:spcAft>
                <a:spcPts val="0"/>
              </a:spcAft>
              <a:buClr>
                <a:schemeClr val="dk1"/>
              </a:buClr>
              <a:buSzPts val="3200"/>
              <a:buNone/>
              <a:defRPr sz="3200"/>
            </a:lvl4pPr>
            <a:lvl5pPr marL="2286000" lvl="4" indent="-228600" algn="l">
              <a:lnSpc>
                <a:spcPct val="90000"/>
              </a:lnSpc>
              <a:spcBef>
                <a:spcPts val="1600"/>
              </a:spcBef>
              <a:spcAft>
                <a:spcPts val="0"/>
              </a:spcAft>
              <a:buClr>
                <a:schemeClr val="dk1"/>
              </a:buClr>
              <a:buSzPts val="3200"/>
              <a:buNone/>
              <a:defRPr sz="3200"/>
            </a:lvl5pPr>
            <a:lvl6pPr marL="2743200" lvl="5" indent="-228600" algn="l">
              <a:lnSpc>
                <a:spcPct val="90000"/>
              </a:lnSpc>
              <a:spcBef>
                <a:spcPts val="1600"/>
              </a:spcBef>
              <a:spcAft>
                <a:spcPts val="0"/>
              </a:spcAft>
              <a:buClr>
                <a:schemeClr val="dk1"/>
              </a:buClr>
              <a:buSzPts val="3200"/>
              <a:buNone/>
              <a:defRPr sz="3200"/>
            </a:lvl6pPr>
            <a:lvl7pPr marL="3200400" lvl="6" indent="-228600" algn="l">
              <a:lnSpc>
                <a:spcPct val="90000"/>
              </a:lnSpc>
              <a:spcBef>
                <a:spcPts val="1600"/>
              </a:spcBef>
              <a:spcAft>
                <a:spcPts val="0"/>
              </a:spcAft>
              <a:buClr>
                <a:schemeClr val="dk1"/>
              </a:buClr>
              <a:buSzPts val="3200"/>
              <a:buNone/>
              <a:defRPr sz="3200"/>
            </a:lvl7pPr>
            <a:lvl8pPr marL="3657600" lvl="7" indent="-228600" algn="l">
              <a:lnSpc>
                <a:spcPct val="90000"/>
              </a:lnSpc>
              <a:spcBef>
                <a:spcPts val="1600"/>
              </a:spcBef>
              <a:spcAft>
                <a:spcPts val="0"/>
              </a:spcAft>
              <a:buClr>
                <a:schemeClr val="dk1"/>
              </a:buClr>
              <a:buSzPts val="3200"/>
              <a:buNone/>
              <a:defRPr sz="3200"/>
            </a:lvl8pPr>
            <a:lvl9pPr marL="4114800" lvl="8" indent="-228600" algn="l">
              <a:lnSpc>
                <a:spcPct val="90000"/>
              </a:lnSpc>
              <a:spcBef>
                <a:spcPts val="1600"/>
              </a:spcBef>
              <a:spcAft>
                <a:spcPts val="0"/>
              </a:spcAft>
              <a:buClr>
                <a:schemeClr val="dk1"/>
              </a:buClr>
              <a:buSzPts val="3200"/>
              <a:buNone/>
              <a:defRPr sz="3200"/>
            </a:lvl9pPr>
          </a:lstStyle>
          <a:p>
            <a:endParaRPr/>
          </a:p>
        </p:txBody>
      </p:sp>
      <p:sp>
        <p:nvSpPr>
          <p:cNvPr id="62" name="Google Shape;62;p10"/>
          <p:cNvSpPr txBox="1">
            <a:spLocks noGrp="1"/>
          </p:cNvSpPr>
          <p:nvPr>
            <p:ph type="dt" idx="10"/>
          </p:nvPr>
        </p:nvSpPr>
        <p:spPr>
          <a:xfrm>
            <a:off x="2326005" y="20340325"/>
            <a:ext cx="7612380" cy="1168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11207115" y="20340325"/>
            <a:ext cx="11418570" cy="1168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23894415" y="20340325"/>
            <a:ext cx="7612380" cy="1168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2330412" y="1463040"/>
            <a:ext cx="10911959" cy="51206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0240"/>
              <a:buFont typeface="Calibri"/>
              <a:buNone/>
              <a:defRPr sz="102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14383347" y="3159765"/>
            <a:ext cx="17127855" cy="15595600"/>
          </a:xfrm>
          <a:prstGeom prst="rect">
            <a:avLst/>
          </a:prstGeom>
          <a:noFill/>
          <a:ln>
            <a:noFill/>
          </a:ln>
        </p:spPr>
      </p:sp>
      <p:sp>
        <p:nvSpPr>
          <p:cNvPr id="68" name="Google Shape;68;p11"/>
          <p:cNvSpPr txBox="1">
            <a:spLocks noGrp="1"/>
          </p:cNvSpPr>
          <p:nvPr>
            <p:ph type="body" idx="1"/>
          </p:nvPr>
        </p:nvSpPr>
        <p:spPr>
          <a:xfrm>
            <a:off x="2330412" y="6583680"/>
            <a:ext cx="10911959" cy="121970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200"/>
              </a:spcBef>
              <a:spcAft>
                <a:spcPts val="0"/>
              </a:spcAft>
              <a:buClr>
                <a:schemeClr val="dk1"/>
              </a:buClr>
              <a:buSzPts val="5120"/>
              <a:buNone/>
              <a:defRPr sz="5120"/>
            </a:lvl1pPr>
            <a:lvl2pPr marL="914400" lvl="1" indent="-228600" algn="l">
              <a:lnSpc>
                <a:spcPct val="90000"/>
              </a:lnSpc>
              <a:spcBef>
                <a:spcPts val="1600"/>
              </a:spcBef>
              <a:spcAft>
                <a:spcPts val="0"/>
              </a:spcAft>
              <a:buClr>
                <a:schemeClr val="dk1"/>
              </a:buClr>
              <a:buSzPts val="4480"/>
              <a:buNone/>
              <a:defRPr sz="4480"/>
            </a:lvl2pPr>
            <a:lvl3pPr marL="1371600" lvl="2" indent="-228600" algn="l">
              <a:lnSpc>
                <a:spcPct val="90000"/>
              </a:lnSpc>
              <a:spcBef>
                <a:spcPts val="1600"/>
              </a:spcBef>
              <a:spcAft>
                <a:spcPts val="0"/>
              </a:spcAft>
              <a:buClr>
                <a:schemeClr val="dk1"/>
              </a:buClr>
              <a:buSzPts val="3840"/>
              <a:buNone/>
              <a:defRPr sz="3840"/>
            </a:lvl3pPr>
            <a:lvl4pPr marL="1828800" lvl="3" indent="-228600" algn="l">
              <a:lnSpc>
                <a:spcPct val="90000"/>
              </a:lnSpc>
              <a:spcBef>
                <a:spcPts val="1600"/>
              </a:spcBef>
              <a:spcAft>
                <a:spcPts val="0"/>
              </a:spcAft>
              <a:buClr>
                <a:schemeClr val="dk1"/>
              </a:buClr>
              <a:buSzPts val="3200"/>
              <a:buNone/>
              <a:defRPr sz="3200"/>
            </a:lvl4pPr>
            <a:lvl5pPr marL="2286000" lvl="4" indent="-228600" algn="l">
              <a:lnSpc>
                <a:spcPct val="90000"/>
              </a:lnSpc>
              <a:spcBef>
                <a:spcPts val="1600"/>
              </a:spcBef>
              <a:spcAft>
                <a:spcPts val="0"/>
              </a:spcAft>
              <a:buClr>
                <a:schemeClr val="dk1"/>
              </a:buClr>
              <a:buSzPts val="3200"/>
              <a:buNone/>
              <a:defRPr sz="3200"/>
            </a:lvl5pPr>
            <a:lvl6pPr marL="2743200" lvl="5" indent="-228600" algn="l">
              <a:lnSpc>
                <a:spcPct val="90000"/>
              </a:lnSpc>
              <a:spcBef>
                <a:spcPts val="1600"/>
              </a:spcBef>
              <a:spcAft>
                <a:spcPts val="0"/>
              </a:spcAft>
              <a:buClr>
                <a:schemeClr val="dk1"/>
              </a:buClr>
              <a:buSzPts val="3200"/>
              <a:buNone/>
              <a:defRPr sz="3200"/>
            </a:lvl6pPr>
            <a:lvl7pPr marL="3200400" lvl="6" indent="-228600" algn="l">
              <a:lnSpc>
                <a:spcPct val="90000"/>
              </a:lnSpc>
              <a:spcBef>
                <a:spcPts val="1600"/>
              </a:spcBef>
              <a:spcAft>
                <a:spcPts val="0"/>
              </a:spcAft>
              <a:buClr>
                <a:schemeClr val="dk1"/>
              </a:buClr>
              <a:buSzPts val="3200"/>
              <a:buNone/>
              <a:defRPr sz="3200"/>
            </a:lvl7pPr>
            <a:lvl8pPr marL="3657600" lvl="7" indent="-228600" algn="l">
              <a:lnSpc>
                <a:spcPct val="90000"/>
              </a:lnSpc>
              <a:spcBef>
                <a:spcPts val="1600"/>
              </a:spcBef>
              <a:spcAft>
                <a:spcPts val="0"/>
              </a:spcAft>
              <a:buClr>
                <a:schemeClr val="dk1"/>
              </a:buClr>
              <a:buSzPts val="3200"/>
              <a:buNone/>
              <a:defRPr sz="3200"/>
            </a:lvl8pPr>
            <a:lvl9pPr marL="4114800" lvl="8" indent="-228600" algn="l">
              <a:lnSpc>
                <a:spcPct val="90000"/>
              </a:lnSpc>
              <a:spcBef>
                <a:spcPts val="1600"/>
              </a:spcBef>
              <a:spcAft>
                <a:spcPts val="0"/>
              </a:spcAft>
              <a:buClr>
                <a:schemeClr val="dk1"/>
              </a:buClr>
              <a:buSzPts val="3200"/>
              <a:buNone/>
              <a:defRPr sz="3200"/>
            </a:lvl9pPr>
          </a:lstStyle>
          <a:p>
            <a:endParaRPr/>
          </a:p>
        </p:txBody>
      </p:sp>
      <p:sp>
        <p:nvSpPr>
          <p:cNvPr id="69" name="Google Shape;69;p11"/>
          <p:cNvSpPr txBox="1">
            <a:spLocks noGrp="1"/>
          </p:cNvSpPr>
          <p:nvPr>
            <p:ph type="dt" idx="10"/>
          </p:nvPr>
        </p:nvSpPr>
        <p:spPr>
          <a:xfrm>
            <a:off x="2326005" y="20340325"/>
            <a:ext cx="7612380" cy="1168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11207115" y="20340325"/>
            <a:ext cx="11418570" cy="1168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23894415" y="20340325"/>
            <a:ext cx="7612380" cy="1168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2326005" y="1168405"/>
            <a:ext cx="29180790" cy="42418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4080"/>
              <a:buFont typeface="Calibri"/>
              <a:buNone/>
              <a:defRPr sz="140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2326005" y="5842000"/>
            <a:ext cx="29180790" cy="13924282"/>
          </a:xfrm>
          <a:prstGeom prst="rect">
            <a:avLst/>
          </a:prstGeom>
          <a:noFill/>
          <a:ln>
            <a:noFill/>
          </a:ln>
        </p:spPr>
        <p:txBody>
          <a:bodyPr spcFirstLastPara="1" wrap="square" lIns="91425" tIns="45700" rIns="91425" bIns="45700" anchor="t" anchorCtr="0">
            <a:normAutofit/>
          </a:bodyPr>
          <a:lstStyle>
            <a:lvl1pPr marL="457200" marR="0" lvl="0" indent="-797560" algn="l" rtl="0">
              <a:lnSpc>
                <a:spcPct val="90000"/>
              </a:lnSpc>
              <a:spcBef>
                <a:spcPts val="3200"/>
              </a:spcBef>
              <a:spcAft>
                <a:spcPts val="0"/>
              </a:spcAft>
              <a:buClr>
                <a:schemeClr val="dk1"/>
              </a:buClr>
              <a:buSzPts val="8960"/>
              <a:buFont typeface="Arial"/>
              <a:buChar char="•"/>
              <a:defRPr sz="8960" b="0" i="0" u="none" strike="noStrike" cap="none">
                <a:solidFill>
                  <a:schemeClr val="dk1"/>
                </a:solidFill>
                <a:latin typeface="Calibri"/>
                <a:ea typeface="Calibri"/>
                <a:cs typeface="Calibri"/>
                <a:sym typeface="Calibri"/>
              </a:defRPr>
            </a:lvl1pPr>
            <a:lvl2pPr marL="914400" marR="0" lvl="1" indent="-716280" algn="l" rtl="0">
              <a:lnSpc>
                <a:spcPct val="90000"/>
              </a:lnSpc>
              <a:spcBef>
                <a:spcPts val="1600"/>
              </a:spcBef>
              <a:spcAft>
                <a:spcPts val="0"/>
              </a:spcAft>
              <a:buClr>
                <a:schemeClr val="dk1"/>
              </a:buClr>
              <a:buSzPts val="7680"/>
              <a:buFont typeface="Arial"/>
              <a:buChar char="•"/>
              <a:defRPr sz="7680" b="0" i="0" u="none" strike="noStrike" cap="none">
                <a:solidFill>
                  <a:schemeClr val="dk1"/>
                </a:solidFill>
                <a:latin typeface="Calibri"/>
                <a:ea typeface="Calibri"/>
                <a:cs typeface="Calibri"/>
                <a:sym typeface="Calibri"/>
              </a:defRPr>
            </a:lvl2pPr>
            <a:lvl3pPr marL="1371600" marR="0" lvl="2" indent="-635000" algn="l" rtl="0">
              <a:lnSpc>
                <a:spcPct val="90000"/>
              </a:lnSpc>
              <a:spcBef>
                <a:spcPts val="1600"/>
              </a:spcBef>
              <a:spcAft>
                <a:spcPts val="0"/>
              </a:spcAft>
              <a:buClr>
                <a:schemeClr val="dk1"/>
              </a:buClr>
              <a:buSzPts val="6400"/>
              <a:buFont typeface="Arial"/>
              <a:buChar char="•"/>
              <a:defRPr sz="6400" b="0" i="0" u="none" strike="noStrike" cap="none">
                <a:solidFill>
                  <a:schemeClr val="dk1"/>
                </a:solidFill>
                <a:latin typeface="Calibri"/>
                <a:ea typeface="Calibri"/>
                <a:cs typeface="Calibri"/>
                <a:sym typeface="Calibri"/>
              </a:defRPr>
            </a:lvl3pPr>
            <a:lvl4pPr marL="1828800" marR="0" lvl="3"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4pPr>
            <a:lvl5pPr marL="2286000" marR="0" lvl="4"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5pPr>
            <a:lvl6pPr marL="2743200" marR="0" lvl="5"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6pPr>
            <a:lvl7pPr marL="3200400" marR="0" lvl="6"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7pPr>
            <a:lvl8pPr marL="3657600" marR="0" lvl="7"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8pPr>
            <a:lvl9pPr marL="4114800" marR="0" lvl="8" indent="-594359"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2326005" y="20340325"/>
            <a:ext cx="7612380" cy="1168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84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11207115" y="20340325"/>
            <a:ext cx="11418570" cy="1168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84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23894415" y="20340325"/>
            <a:ext cx="761238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840" b="0" i="0" u="none" strike="noStrike" cap="none">
                <a:solidFill>
                  <a:srgbClr val="888888"/>
                </a:solidFill>
                <a:latin typeface="Calibri"/>
                <a:ea typeface="Calibri"/>
                <a:cs typeface="Calibri"/>
                <a:sym typeface="Calibri"/>
              </a:defRPr>
            </a:lvl1pPr>
            <a:lvl2pPr marL="0" marR="0" lvl="1" indent="0" algn="r" rtl="0">
              <a:spcBef>
                <a:spcPts val="0"/>
              </a:spcBef>
              <a:buNone/>
              <a:defRPr sz="3840" b="0" i="0" u="none" strike="noStrike" cap="none">
                <a:solidFill>
                  <a:srgbClr val="888888"/>
                </a:solidFill>
                <a:latin typeface="Calibri"/>
                <a:ea typeface="Calibri"/>
                <a:cs typeface="Calibri"/>
                <a:sym typeface="Calibri"/>
              </a:defRPr>
            </a:lvl2pPr>
            <a:lvl3pPr marL="0" marR="0" lvl="2" indent="0" algn="r" rtl="0">
              <a:spcBef>
                <a:spcPts val="0"/>
              </a:spcBef>
              <a:buNone/>
              <a:defRPr sz="3840" b="0" i="0" u="none" strike="noStrike" cap="none">
                <a:solidFill>
                  <a:srgbClr val="888888"/>
                </a:solidFill>
                <a:latin typeface="Calibri"/>
                <a:ea typeface="Calibri"/>
                <a:cs typeface="Calibri"/>
                <a:sym typeface="Calibri"/>
              </a:defRPr>
            </a:lvl3pPr>
            <a:lvl4pPr marL="0" marR="0" lvl="3" indent="0" algn="r" rtl="0">
              <a:spcBef>
                <a:spcPts val="0"/>
              </a:spcBef>
              <a:buNone/>
              <a:defRPr sz="3840" b="0" i="0" u="none" strike="noStrike" cap="none">
                <a:solidFill>
                  <a:srgbClr val="888888"/>
                </a:solidFill>
                <a:latin typeface="Calibri"/>
                <a:ea typeface="Calibri"/>
                <a:cs typeface="Calibri"/>
                <a:sym typeface="Calibri"/>
              </a:defRPr>
            </a:lvl4pPr>
            <a:lvl5pPr marL="0" marR="0" lvl="4" indent="0" algn="r" rtl="0">
              <a:spcBef>
                <a:spcPts val="0"/>
              </a:spcBef>
              <a:buNone/>
              <a:defRPr sz="3840" b="0" i="0" u="none" strike="noStrike" cap="none">
                <a:solidFill>
                  <a:srgbClr val="888888"/>
                </a:solidFill>
                <a:latin typeface="Calibri"/>
                <a:ea typeface="Calibri"/>
                <a:cs typeface="Calibri"/>
                <a:sym typeface="Calibri"/>
              </a:defRPr>
            </a:lvl5pPr>
            <a:lvl6pPr marL="0" marR="0" lvl="5" indent="0" algn="r" rtl="0">
              <a:spcBef>
                <a:spcPts val="0"/>
              </a:spcBef>
              <a:buNone/>
              <a:defRPr sz="3840" b="0" i="0" u="none" strike="noStrike" cap="none">
                <a:solidFill>
                  <a:srgbClr val="888888"/>
                </a:solidFill>
                <a:latin typeface="Calibri"/>
                <a:ea typeface="Calibri"/>
                <a:cs typeface="Calibri"/>
                <a:sym typeface="Calibri"/>
              </a:defRPr>
            </a:lvl6pPr>
            <a:lvl7pPr marL="0" marR="0" lvl="6" indent="0" algn="r" rtl="0">
              <a:spcBef>
                <a:spcPts val="0"/>
              </a:spcBef>
              <a:buNone/>
              <a:defRPr sz="3840" b="0" i="0" u="none" strike="noStrike" cap="none">
                <a:solidFill>
                  <a:srgbClr val="888888"/>
                </a:solidFill>
                <a:latin typeface="Calibri"/>
                <a:ea typeface="Calibri"/>
                <a:cs typeface="Calibri"/>
                <a:sym typeface="Calibri"/>
              </a:defRPr>
            </a:lvl7pPr>
            <a:lvl8pPr marL="0" marR="0" lvl="7" indent="0" algn="r" rtl="0">
              <a:spcBef>
                <a:spcPts val="0"/>
              </a:spcBef>
              <a:buNone/>
              <a:defRPr sz="3840" b="0" i="0" u="none" strike="noStrike" cap="none">
                <a:solidFill>
                  <a:srgbClr val="888888"/>
                </a:solidFill>
                <a:latin typeface="Calibri"/>
                <a:ea typeface="Calibri"/>
                <a:cs typeface="Calibri"/>
                <a:sym typeface="Calibri"/>
              </a:defRPr>
            </a:lvl8pPr>
            <a:lvl9pPr marL="0" marR="0" lvl="8" indent="0" algn="r" rtl="0">
              <a:spcBef>
                <a:spcPts val="0"/>
              </a:spcBef>
              <a:buNone/>
              <a:defRPr sz="38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Google Shape;89;p1"/>
          <p:cNvSpPr/>
          <p:nvPr/>
        </p:nvSpPr>
        <p:spPr>
          <a:xfrm>
            <a:off x="25300296" y="12931357"/>
            <a:ext cx="8326077" cy="6209763"/>
          </a:xfrm>
          <a:prstGeom prst="rect">
            <a:avLst/>
          </a:prstGeom>
          <a:solidFill>
            <a:schemeClr val="l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25324038" y="4022269"/>
            <a:ext cx="8302335" cy="8572631"/>
          </a:xfrm>
          <a:prstGeom prst="rect">
            <a:avLst/>
          </a:prstGeom>
          <a:solidFill>
            <a:schemeClr val="l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12988858" y="4033461"/>
            <a:ext cx="11956647" cy="17658264"/>
          </a:xfrm>
          <a:prstGeom prst="rect">
            <a:avLst/>
          </a:prstGeom>
          <a:solidFill>
            <a:schemeClr val="l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dirty="0">
              <a:solidFill>
                <a:schemeClr val="lt1"/>
              </a:solidFill>
              <a:latin typeface="KievitPro-Regular" panose="020B0504030101020102" pitchFamily="34" charset="0"/>
              <a:ea typeface="Calibri"/>
              <a:cs typeface="Calibri"/>
              <a:sym typeface="Calibri"/>
            </a:endParaRPr>
          </a:p>
        </p:txBody>
      </p:sp>
      <p:sp>
        <p:nvSpPr>
          <p:cNvPr id="94" name="Google Shape;94;p1"/>
          <p:cNvSpPr/>
          <p:nvPr/>
        </p:nvSpPr>
        <p:spPr>
          <a:xfrm>
            <a:off x="199930" y="4022269"/>
            <a:ext cx="12523588" cy="8572631"/>
          </a:xfrm>
          <a:prstGeom prst="rect">
            <a:avLst/>
          </a:prstGeom>
          <a:solidFill>
            <a:schemeClr val="l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KievitPro-Regular" panose="020B0504030101020102" pitchFamily="34" charset="0"/>
              <a:ea typeface="Calibri"/>
              <a:cs typeface="Calibri"/>
              <a:sym typeface="Calibri"/>
            </a:endParaRPr>
          </a:p>
        </p:txBody>
      </p:sp>
      <p:sp>
        <p:nvSpPr>
          <p:cNvPr id="97" name="Google Shape;97;p1"/>
          <p:cNvSpPr/>
          <p:nvPr/>
        </p:nvSpPr>
        <p:spPr>
          <a:xfrm>
            <a:off x="180137" y="12931357"/>
            <a:ext cx="12581754" cy="8760368"/>
          </a:xfrm>
          <a:prstGeom prst="rect">
            <a:avLst/>
          </a:prstGeom>
          <a:solidFill>
            <a:schemeClr val="l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KievitPro-Regular" panose="020B0504030101020102" pitchFamily="34" charset="0"/>
              <a:ea typeface="Calibri"/>
              <a:cs typeface="Calibri"/>
              <a:sym typeface="Calibri"/>
            </a:endParaRPr>
          </a:p>
        </p:txBody>
      </p:sp>
      <p:sp>
        <p:nvSpPr>
          <p:cNvPr id="98" name="Google Shape;98;p1"/>
          <p:cNvSpPr txBox="1">
            <a:spLocks noGrp="1"/>
          </p:cNvSpPr>
          <p:nvPr>
            <p:ph type="title"/>
          </p:nvPr>
        </p:nvSpPr>
        <p:spPr>
          <a:xfrm>
            <a:off x="0" y="50359"/>
            <a:ext cx="33832800" cy="3678300"/>
          </a:xfrm>
          <a:prstGeom prst="rect">
            <a:avLst/>
          </a:prstGeom>
          <a:solidFill>
            <a:srgbClr val="DC4404"/>
          </a:solidFill>
          <a:ln>
            <a:noFill/>
          </a:ln>
        </p:spPr>
        <p:txBody>
          <a:bodyPr spcFirstLastPara="1" wrap="square" lIns="91425" tIns="45700" rIns="91425" bIns="45700" anchor="ctr" anchorCtr="0">
            <a:normAutofit fontScale="90000"/>
          </a:bodyPr>
          <a:lstStyle/>
          <a:p>
            <a:pPr algn="ctr">
              <a:lnSpc>
                <a:spcPct val="100000"/>
              </a:lnSpc>
              <a:buSzPct val="100000"/>
              <a:buFont typeface="Helvetica Neue"/>
            </a:pPr>
            <a:r>
              <a:rPr lang="en-US" sz="8850" b="1" i="1" dirty="0">
                <a:latin typeface="Helvetica Neue"/>
                <a:ea typeface="Helvetica Neue"/>
                <a:cs typeface="Arial"/>
                <a:sym typeface="Helvetica Neue"/>
              </a:rPr>
              <a:t>                                                 </a:t>
            </a:r>
            <a:r>
              <a:rPr lang="en-US" sz="8850" b="1" i="1" dirty="0">
                <a:solidFill>
                  <a:srgbClr val="000000"/>
                </a:solidFill>
                <a:latin typeface="Helvetica Neue"/>
                <a:ea typeface="Helvetica Neue"/>
                <a:cs typeface="Arial"/>
                <a:sym typeface="Arial"/>
              </a:rPr>
              <a:t> </a:t>
            </a:r>
            <a:br>
              <a:rPr lang="en-US" sz="8850" b="1" i="1" dirty="0">
                <a:latin typeface="Helvetica Neue"/>
                <a:ea typeface="Helvetica Neue"/>
                <a:cs typeface="Arial"/>
              </a:rPr>
            </a:br>
            <a:r>
              <a:rPr lang="en-US" sz="5600" b="1" dirty="0">
                <a:solidFill>
                  <a:schemeClr val="lt1"/>
                </a:solidFill>
                <a:latin typeface="Kievit Offc" panose="020B0504030101020102" pitchFamily="34" charset="77"/>
                <a:ea typeface="Arial"/>
                <a:cs typeface="Arial"/>
                <a:sym typeface="Arial"/>
              </a:rPr>
              <a:t>What can online learning do for students that face-to-face learning cannot?</a:t>
            </a:r>
            <a:br>
              <a:rPr lang="en-US" sz="5600" b="1" dirty="0">
                <a:solidFill>
                  <a:schemeClr val="lt1"/>
                </a:solidFill>
                <a:latin typeface="Kievit Offc" panose="020B0504030101020102" pitchFamily="34" charset="77"/>
                <a:ea typeface="Arial"/>
                <a:cs typeface="Arial"/>
                <a:sym typeface="Arial"/>
              </a:rPr>
            </a:br>
            <a:r>
              <a:rPr lang="en-US" sz="2200" b="1" dirty="0">
                <a:solidFill>
                  <a:schemeClr val="lt1"/>
                </a:solidFill>
                <a:latin typeface="Kievit Offc" panose="020B0504030101020102" pitchFamily="34" charset="77"/>
                <a:ea typeface="Arial"/>
                <a:cs typeface="Arial"/>
                <a:sym typeface="Arial"/>
              </a:rPr>
              <a:t> </a:t>
            </a:r>
            <a:br>
              <a:rPr lang="en-US" sz="1100" b="1" dirty="0">
                <a:latin typeface="Kievit Offc" panose="020B0504030101020102" pitchFamily="34" charset="77"/>
                <a:ea typeface="Helvetica Neue"/>
                <a:cs typeface="Helvetica Neue"/>
              </a:rPr>
            </a:br>
            <a:br>
              <a:rPr lang="en-US" sz="1100" b="1" dirty="0">
                <a:latin typeface="Kievit Offc" panose="020B0504030101020102" pitchFamily="34" charset="77"/>
                <a:ea typeface="Helvetica Neue"/>
                <a:cs typeface="Helvetica Neue"/>
              </a:rPr>
            </a:br>
            <a:r>
              <a:rPr lang="en-US" sz="5000" b="1" dirty="0">
                <a:solidFill>
                  <a:schemeClr val="tx1"/>
                </a:solidFill>
                <a:latin typeface="Kievit Offc" panose="020B0504030101020102" pitchFamily="34" charset="77"/>
                <a:ea typeface="Helvetica Neue"/>
                <a:cs typeface="Arial"/>
              </a:rPr>
              <a:t>Nadia Jaramillo, Ph.D. &amp; Naomi R. Aguiar, Ph.D.</a:t>
            </a:r>
            <a:br>
              <a:rPr lang="en-US" sz="5600" b="1" dirty="0">
                <a:latin typeface="Kievit Offc" panose="020B0504030101020102" pitchFamily="34" charset="77"/>
                <a:ea typeface="Helvetica Neue"/>
                <a:cs typeface="Helvetica Neue"/>
              </a:rPr>
            </a:br>
            <a:r>
              <a:rPr lang="en-US" sz="5000" b="1" dirty="0" err="1">
                <a:latin typeface="Kievit Offc" panose="020B0504030101020102" pitchFamily="34" charset="77"/>
                <a:ea typeface="Helvetica Neue"/>
                <a:cs typeface="Helvetica Neue"/>
              </a:rPr>
              <a:t>Ecampus</a:t>
            </a:r>
            <a:r>
              <a:rPr lang="en-US" sz="5000" b="1" dirty="0">
                <a:latin typeface="Kievit Offc" panose="020B0504030101020102" pitchFamily="34" charset="77"/>
                <a:ea typeface="Helvetica Neue"/>
                <a:cs typeface="Helvetica Neue"/>
              </a:rPr>
              <a:t> Research Unit</a:t>
            </a:r>
            <a:br>
              <a:rPr lang="en-US" sz="5600" b="1" i="1" dirty="0">
                <a:latin typeface="Helvetica Neue"/>
                <a:ea typeface="Helvetica Neue"/>
                <a:cs typeface="Helvetica Neue"/>
              </a:rPr>
            </a:br>
            <a:endParaRPr lang="en-US" sz="5600" dirty="0">
              <a:latin typeface="Helvetica Neue"/>
              <a:ea typeface="Helvetica Neue"/>
              <a:cs typeface="Helvetica Neue"/>
            </a:endParaRPr>
          </a:p>
        </p:txBody>
      </p:sp>
      <p:sp>
        <p:nvSpPr>
          <p:cNvPr id="100" name="Google Shape;100;p1"/>
          <p:cNvSpPr txBox="1"/>
          <p:nvPr/>
        </p:nvSpPr>
        <p:spPr>
          <a:xfrm>
            <a:off x="469125" y="4362526"/>
            <a:ext cx="12253342" cy="8035306"/>
          </a:xfrm>
          <a:prstGeom prst="rect">
            <a:avLst/>
          </a:prstGeom>
          <a:noFill/>
          <a:ln>
            <a:noFill/>
          </a:ln>
        </p:spPr>
        <p:txBody>
          <a:bodyPr spcFirstLastPara="1" wrap="square" lIns="0" tIns="11400" rIns="0" bIns="0" anchor="t" anchorCtr="0">
            <a:noAutofit/>
          </a:bodyPr>
          <a:lstStyle/>
          <a:p>
            <a:pPr marL="312420" marR="210185" indent="-300990">
              <a:lnSpc>
                <a:spcPct val="114399"/>
              </a:lnSpc>
            </a:pPr>
            <a:r>
              <a:rPr lang="en-US" sz="3200" b="1" dirty="0">
                <a:solidFill>
                  <a:schemeClr val="dk1"/>
                </a:solidFill>
                <a:latin typeface="KievitPro-Regular" panose="020B0504030101020102" pitchFamily="34" charset="0"/>
                <a:ea typeface="Helvetica Neue"/>
                <a:cs typeface="Helvetica Neue"/>
                <a:sym typeface="Helvetica Neue"/>
              </a:rPr>
              <a:t>Research Context</a:t>
            </a:r>
          </a:p>
          <a:p>
            <a:pPr marR="210185" indent="11430">
              <a:lnSpc>
                <a:spcPct val="114399"/>
              </a:lnSpc>
            </a:pPr>
            <a:r>
              <a:rPr lang="en-US" sz="2700" dirty="0">
                <a:solidFill>
                  <a:schemeClr val="dk1"/>
                </a:solidFill>
                <a:latin typeface="KievitPro-Regular" panose="020B0504030101020102" pitchFamily="34" charset="0"/>
                <a:ea typeface="Helvetica Neue"/>
                <a:cs typeface="Helvetica Neue"/>
              </a:rPr>
              <a:t>This research was part of a larger study with 105 instructors who </a:t>
            </a:r>
          </a:p>
          <a:p>
            <a:pPr marR="210185" indent="11430">
              <a:lnSpc>
                <a:spcPct val="114399"/>
              </a:lnSpc>
            </a:pPr>
            <a:r>
              <a:rPr lang="en-US" sz="2700" dirty="0">
                <a:solidFill>
                  <a:schemeClr val="dk1"/>
                </a:solidFill>
                <a:latin typeface="KievitPro-Regular" panose="020B0504030101020102" pitchFamily="34" charset="0"/>
                <a:ea typeface="Helvetica Neue"/>
                <a:cs typeface="Helvetica Neue"/>
              </a:rPr>
              <a:t>had different levels of online teaching experience. Instructors </a:t>
            </a:r>
          </a:p>
          <a:p>
            <a:pPr marR="210185" indent="11430">
              <a:lnSpc>
                <a:spcPct val="114399"/>
              </a:lnSpc>
            </a:pPr>
            <a:r>
              <a:rPr lang="en-US" sz="2700" dirty="0">
                <a:solidFill>
                  <a:schemeClr val="dk1"/>
                </a:solidFill>
                <a:latin typeface="KievitPro-Regular" panose="020B0504030101020102" pitchFamily="34" charset="0"/>
                <a:ea typeface="Helvetica Neue"/>
                <a:cs typeface="Helvetica Neue"/>
              </a:rPr>
              <a:t>completed structured interviews focused on experiences of and </a:t>
            </a:r>
          </a:p>
          <a:p>
            <a:pPr marR="210185" indent="11430">
              <a:lnSpc>
                <a:spcPct val="114399"/>
              </a:lnSpc>
            </a:pPr>
            <a:r>
              <a:rPr lang="en-US" sz="2700" dirty="0">
                <a:solidFill>
                  <a:schemeClr val="dk1"/>
                </a:solidFill>
                <a:latin typeface="KievitPro-Regular" panose="020B0504030101020102" pitchFamily="34" charset="0"/>
                <a:ea typeface="Helvetica Neue"/>
                <a:cs typeface="Helvetica Neue"/>
              </a:rPr>
              <a:t>motivations for</a:t>
            </a:r>
            <a:r>
              <a:rPr lang="en-US" sz="2700" dirty="0">
                <a:solidFill>
                  <a:schemeClr val="dk1"/>
                </a:solidFill>
                <a:latin typeface="KievitPro-Regular" panose="020B0504030101020102" pitchFamily="34" charset="0"/>
                <a:ea typeface="Helvetica Neue"/>
              </a:rPr>
              <a:t> </a:t>
            </a:r>
            <a:r>
              <a:rPr lang="en-US" sz="2700" dirty="0">
                <a:solidFill>
                  <a:schemeClr val="dk1"/>
                </a:solidFill>
                <a:latin typeface="KievitPro-Regular" panose="020B0504030101020102" pitchFamily="34" charset="0"/>
                <a:ea typeface="Helvetica Neue"/>
                <a:cs typeface="Helvetica Neue"/>
              </a:rPr>
              <a:t>teaching online. Scan QR code to learn more</a:t>
            </a:r>
            <a:r>
              <a:rPr lang="en-US" sz="2800" dirty="0">
                <a:solidFill>
                  <a:schemeClr val="dk1"/>
                </a:solidFill>
                <a:latin typeface="KievitPro-Regular" panose="020B0504030101020102" pitchFamily="34" charset="0"/>
                <a:ea typeface="Helvetica Neue"/>
                <a:cs typeface="Helvetica Neue"/>
              </a:rPr>
              <a:t>.</a:t>
            </a:r>
            <a:endParaRPr lang="en-US" sz="2800" dirty="0">
              <a:solidFill>
                <a:schemeClr val="dk1"/>
              </a:solidFill>
              <a:latin typeface="KievitPro-Regular" panose="020B0504030101020102" pitchFamily="34" charset="0"/>
            </a:endParaRPr>
          </a:p>
          <a:p>
            <a:pPr marR="210185" indent="11430">
              <a:lnSpc>
                <a:spcPct val="114399"/>
              </a:lnSpc>
            </a:pPr>
            <a:endParaRPr lang="en-US" sz="1800" dirty="0">
              <a:solidFill>
                <a:schemeClr val="dk1"/>
              </a:solidFill>
              <a:latin typeface="KievitPro-Regular" panose="020B0504030101020102" pitchFamily="34" charset="0"/>
              <a:ea typeface="Helvetica Neue"/>
            </a:endParaRPr>
          </a:p>
          <a:p>
            <a:pPr marR="210185" indent="11430">
              <a:lnSpc>
                <a:spcPct val="114399"/>
              </a:lnSpc>
            </a:pPr>
            <a:r>
              <a:rPr lang="en-US" sz="3200" b="1" dirty="0">
                <a:solidFill>
                  <a:schemeClr val="dk1"/>
                </a:solidFill>
                <a:latin typeface="KievitPro-Regular" panose="020B0504030101020102" pitchFamily="34" charset="0"/>
                <a:ea typeface="Helvetica Neue"/>
              </a:rPr>
              <a:t>Study Rationale </a:t>
            </a:r>
          </a:p>
          <a:p>
            <a:pPr marR="210185" indent="11430">
              <a:lnSpc>
                <a:spcPct val="114399"/>
              </a:lnSpc>
            </a:pPr>
            <a:endParaRPr lang="en-US" sz="2400" b="1" dirty="0">
              <a:solidFill>
                <a:schemeClr val="dk1"/>
              </a:solidFill>
              <a:latin typeface="KievitPro-Regular" panose="020B0504030101020102" pitchFamily="34" charset="0"/>
              <a:ea typeface="Helvetica Neue"/>
            </a:endParaRPr>
          </a:p>
          <a:p>
            <a:pPr marR="210185" indent="11430">
              <a:lnSpc>
                <a:spcPct val="114399"/>
              </a:lnSpc>
            </a:pPr>
            <a:endParaRPr lang="en-US" sz="2400" b="1" dirty="0">
              <a:solidFill>
                <a:schemeClr val="dk1"/>
              </a:solidFill>
              <a:latin typeface="KievitPro-Regular" panose="020B0504030101020102" pitchFamily="34" charset="0"/>
              <a:ea typeface="Helvetica Neue"/>
            </a:endParaRPr>
          </a:p>
          <a:p>
            <a:pPr marR="210185" indent="11430">
              <a:lnSpc>
                <a:spcPct val="114399"/>
              </a:lnSpc>
            </a:pPr>
            <a:endParaRPr lang="en-US" sz="2400" b="1" dirty="0">
              <a:solidFill>
                <a:schemeClr val="dk1"/>
              </a:solidFill>
              <a:latin typeface="KievitPro-Regular" panose="020B0504030101020102" pitchFamily="34" charset="0"/>
              <a:ea typeface="Helvetica Neue"/>
            </a:endParaRPr>
          </a:p>
          <a:p>
            <a:pPr marR="210185" indent="11430">
              <a:lnSpc>
                <a:spcPct val="114399"/>
              </a:lnSpc>
            </a:pPr>
            <a:endParaRPr lang="en-US" sz="2400" b="1" dirty="0">
              <a:solidFill>
                <a:schemeClr val="dk1"/>
              </a:solidFill>
              <a:latin typeface="KievitPro-Regular" panose="020B0504030101020102" pitchFamily="34" charset="0"/>
              <a:ea typeface="Helvetica Neue"/>
            </a:endParaRPr>
          </a:p>
          <a:p>
            <a:pPr marR="210185" indent="11430">
              <a:lnSpc>
                <a:spcPct val="114399"/>
              </a:lnSpc>
            </a:pPr>
            <a:endParaRPr lang="en-US" sz="2400" b="1" dirty="0">
              <a:solidFill>
                <a:schemeClr val="dk1"/>
              </a:solidFill>
              <a:latin typeface="KievitPro-Regular" panose="020B0504030101020102" pitchFamily="34" charset="0"/>
              <a:ea typeface="Helvetica Neue"/>
            </a:endParaRPr>
          </a:p>
          <a:p>
            <a:pPr marR="210185" indent="11430">
              <a:lnSpc>
                <a:spcPct val="114399"/>
              </a:lnSpc>
            </a:pPr>
            <a:r>
              <a:rPr lang="en-US" sz="3200" b="1" dirty="0">
                <a:solidFill>
                  <a:schemeClr val="dk1"/>
                </a:solidFill>
                <a:latin typeface="KievitPro-Regular" panose="020B0504030101020102" pitchFamily="34" charset="0"/>
                <a:ea typeface="Helvetica Neue"/>
              </a:rPr>
              <a:t>Research Questions</a:t>
            </a:r>
            <a:endParaRPr lang="en-US" sz="3200" dirty="0">
              <a:solidFill>
                <a:schemeClr val="dk1"/>
              </a:solidFill>
              <a:latin typeface="KievitPro-Regular" panose="020B0504030101020102" pitchFamily="34" charset="0"/>
            </a:endParaRPr>
          </a:p>
        </p:txBody>
      </p:sp>
      <p:sp>
        <p:nvSpPr>
          <p:cNvPr id="101" name="Google Shape;101;p1"/>
          <p:cNvSpPr/>
          <p:nvPr/>
        </p:nvSpPr>
        <p:spPr>
          <a:xfrm>
            <a:off x="14782295" y="18661956"/>
            <a:ext cx="68592" cy="6859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704">
              <a:solidFill>
                <a:schemeClr val="dk1"/>
              </a:solidFill>
              <a:latin typeface="Helvetica Neue"/>
              <a:ea typeface="Helvetica Neue"/>
              <a:cs typeface="Helvetica Neue"/>
              <a:sym typeface="Helvetica Neue"/>
            </a:endParaRPr>
          </a:p>
        </p:txBody>
      </p:sp>
      <p:sp>
        <p:nvSpPr>
          <p:cNvPr id="102" name="Google Shape;102;p1"/>
          <p:cNvSpPr/>
          <p:nvPr/>
        </p:nvSpPr>
        <p:spPr>
          <a:xfrm>
            <a:off x="14782295" y="19587940"/>
            <a:ext cx="68592" cy="6859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704">
              <a:solidFill>
                <a:schemeClr val="dk1"/>
              </a:solidFill>
              <a:latin typeface="Helvetica Neue"/>
              <a:ea typeface="Helvetica Neue"/>
              <a:cs typeface="Helvetica Neue"/>
              <a:sym typeface="Helvetica Neue"/>
            </a:endParaRPr>
          </a:p>
        </p:txBody>
      </p:sp>
      <p:sp>
        <p:nvSpPr>
          <p:cNvPr id="104" name="Google Shape;104;p1"/>
          <p:cNvSpPr txBox="1"/>
          <p:nvPr/>
        </p:nvSpPr>
        <p:spPr>
          <a:xfrm>
            <a:off x="13479906" y="4328066"/>
            <a:ext cx="7760670" cy="643954"/>
          </a:xfrm>
          <a:prstGeom prst="rect">
            <a:avLst/>
          </a:prstGeom>
          <a:noFill/>
          <a:ln>
            <a:noFill/>
          </a:ln>
        </p:spPr>
        <p:txBody>
          <a:bodyPr spcFirstLastPara="1" wrap="square" lIns="0" tIns="11400" rIns="0" bIns="0" anchor="t" anchorCtr="0">
            <a:noAutofit/>
          </a:bodyPr>
          <a:lstStyle/>
          <a:p>
            <a:pPr marL="312554" marR="210372" lvl="0" indent="-301137" algn="l" rtl="0">
              <a:lnSpc>
                <a:spcPct val="114399"/>
              </a:lnSpc>
              <a:spcBef>
                <a:spcPts val="0"/>
              </a:spcBef>
              <a:spcAft>
                <a:spcPts val="0"/>
              </a:spcAft>
              <a:buNone/>
            </a:pPr>
            <a:r>
              <a:rPr lang="en-US" sz="3200" b="1" dirty="0">
                <a:solidFill>
                  <a:schemeClr val="dk1"/>
                </a:solidFill>
                <a:latin typeface="KievitPro-Regular" panose="020B0504030101020102" pitchFamily="34" charset="0"/>
                <a:ea typeface="Helvetica Neue"/>
                <a:cs typeface="Helvetica Neue"/>
                <a:sym typeface="Helvetica Neue"/>
              </a:rPr>
              <a:t>Codebook Excerpts &amp; Exemplars  </a:t>
            </a:r>
            <a:endParaRPr sz="3200" b="0" i="0" u="none" strike="noStrike" cap="none" dirty="0">
              <a:solidFill>
                <a:schemeClr val="dk1"/>
              </a:solidFill>
              <a:latin typeface="KievitPro-Regular" panose="020B0504030101020102" pitchFamily="34" charset="0"/>
              <a:ea typeface="Helvetica Neue"/>
              <a:cs typeface="Helvetica Neue"/>
              <a:sym typeface="Helvetica Neue"/>
            </a:endParaRPr>
          </a:p>
        </p:txBody>
      </p:sp>
      <p:sp>
        <p:nvSpPr>
          <p:cNvPr id="106" name="Google Shape;106;p1"/>
          <p:cNvSpPr txBox="1"/>
          <p:nvPr/>
        </p:nvSpPr>
        <p:spPr>
          <a:xfrm>
            <a:off x="25773037" y="4188640"/>
            <a:ext cx="5424139" cy="595428"/>
          </a:xfrm>
          <a:prstGeom prst="rect">
            <a:avLst/>
          </a:prstGeom>
          <a:noFill/>
          <a:ln>
            <a:noFill/>
          </a:ln>
        </p:spPr>
        <p:txBody>
          <a:bodyPr spcFirstLastPara="1" wrap="square" lIns="0" tIns="11400" rIns="0" bIns="0" anchor="t" anchorCtr="0">
            <a:noAutofit/>
          </a:bodyPr>
          <a:lstStyle/>
          <a:p>
            <a:pPr marL="312554" marR="210372" lvl="0" indent="-301137" algn="l" rtl="0">
              <a:lnSpc>
                <a:spcPct val="114399"/>
              </a:lnSpc>
              <a:spcBef>
                <a:spcPts val="0"/>
              </a:spcBef>
              <a:spcAft>
                <a:spcPts val="0"/>
              </a:spcAft>
              <a:buNone/>
            </a:pPr>
            <a:r>
              <a:rPr lang="en-US" sz="3200" b="1" dirty="0">
                <a:solidFill>
                  <a:schemeClr val="dk1"/>
                </a:solidFill>
                <a:latin typeface="KievitPro-Regular" panose="020B0504030101020102" pitchFamily="34" charset="0"/>
                <a:ea typeface="Helvetica Neue"/>
                <a:cs typeface="Helvetica Neue"/>
                <a:sym typeface="Helvetica Neue"/>
              </a:rPr>
              <a:t>Variation by Experience </a:t>
            </a:r>
            <a:endParaRPr sz="3200" b="0" i="0" u="none" strike="noStrike" cap="none" dirty="0">
              <a:solidFill>
                <a:schemeClr val="dk1"/>
              </a:solidFill>
              <a:latin typeface="KievitPro-Regular" panose="020B0504030101020102" pitchFamily="34" charset="0"/>
              <a:ea typeface="Helvetica Neue"/>
              <a:cs typeface="Helvetica Neue"/>
              <a:sym typeface="Helvetica Neue"/>
            </a:endParaRPr>
          </a:p>
        </p:txBody>
      </p:sp>
      <p:sp>
        <p:nvSpPr>
          <p:cNvPr id="107" name="Google Shape;107;p1"/>
          <p:cNvSpPr txBox="1"/>
          <p:nvPr/>
        </p:nvSpPr>
        <p:spPr>
          <a:xfrm>
            <a:off x="354438" y="13445301"/>
            <a:ext cx="12328252" cy="8120088"/>
          </a:xfrm>
          <a:prstGeom prst="rect">
            <a:avLst/>
          </a:prstGeom>
          <a:noFill/>
          <a:ln>
            <a:noFill/>
          </a:ln>
        </p:spPr>
        <p:txBody>
          <a:bodyPr spcFirstLastPara="1" wrap="square" lIns="0" tIns="11400" rIns="0" bIns="0" anchor="t" anchorCtr="0">
            <a:noAutofit/>
          </a:bodyPr>
          <a:lstStyle/>
          <a:p>
            <a:pPr marL="312420" marR="210185" lvl="0" indent="-300990" algn="l" rtl="0">
              <a:lnSpc>
                <a:spcPct val="114399"/>
              </a:lnSpc>
              <a:spcBef>
                <a:spcPts val="0"/>
              </a:spcBef>
              <a:spcAft>
                <a:spcPts val="0"/>
              </a:spcAft>
              <a:buNone/>
            </a:pPr>
            <a:r>
              <a:rPr lang="en-US" sz="3200" b="1" dirty="0">
                <a:solidFill>
                  <a:schemeClr val="dk1"/>
                </a:solidFill>
                <a:latin typeface="KievitPro-Regular" panose="020B0504030101020102" pitchFamily="34" charset="0"/>
                <a:ea typeface="Helvetica Neue"/>
                <a:cs typeface="Helvetica Neue"/>
              </a:rPr>
              <a:t>Methodology</a:t>
            </a:r>
          </a:p>
          <a:p>
            <a:pPr marL="312420" marR="210185" lvl="0" indent="-300990" algn="l" rtl="0">
              <a:lnSpc>
                <a:spcPct val="114399"/>
              </a:lnSpc>
              <a:spcBef>
                <a:spcPts val="0"/>
              </a:spcBef>
              <a:spcAft>
                <a:spcPts val="0"/>
              </a:spcAft>
              <a:buNone/>
            </a:pPr>
            <a:endParaRPr lang="en-US" sz="3000" b="1" dirty="0">
              <a:solidFill>
                <a:schemeClr val="dk1"/>
              </a:solidFill>
              <a:latin typeface="KievitPro-Regular" panose="020B0504030101020102" pitchFamily="34" charset="0"/>
              <a:ea typeface="Helvetica Neue"/>
              <a:cs typeface="Helvetica Neue"/>
            </a:endParaRPr>
          </a:p>
          <a:p>
            <a:pPr marL="312420" marR="210185" lvl="0" indent="-300990" algn="l" rtl="0">
              <a:lnSpc>
                <a:spcPct val="114399"/>
              </a:lnSpc>
              <a:spcBef>
                <a:spcPts val="0"/>
              </a:spcBef>
              <a:spcAft>
                <a:spcPts val="0"/>
              </a:spcAft>
              <a:buNone/>
            </a:pPr>
            <a:endParaRPr lang="en-US" sz="3000" b="1" dirty="0">
              <a:solidFill>
                <a:schemeClr val="dk1"/>
              </a:solidFill>
              <a:latin typeface="KievitPro-Regular" panose="020B0504030101020102" pitchFamily="34" charset="0"/>
              <a:ea typeface="Helvetica Neue"/>
              <a:cs typeface="Helvetica Neue"/>
            </a:endParaRPr>
          </a:p>
          <a:p>
            <a:pPr marL="312420" marR="210185" lvl="0" indent="-300990" algn="l" rtl="0">
              <a:lnSpc>
                <a:spcPct val="114399"/>
              </a:lnSpc>
              <a:spcBef>
                <a:spcPts val="0"/>
              </a:spcBef>
              <a:spcAft>
                <a:spcPts val="0"/>
              </a:spcAft>
              <a:buNone/>
            </a:pPr>
            <a:endParaRPr lang="en-US" sz="3000" b="1" dirty="0">
              <a:solidFill>
                <a:schemeClr val="dk1"/>
              </a:solidFill>
              <a:latin typeface="KievitPro-Regular" panose="020B0504030101020102" pitchFamily="34" charset="0"/>
              <a:ea typeface="Helvetica Neue"/>
              <a:cs typeface="Helvetica Neue"/>
            </a:endParaRPr>
          </a:p>
          <a:p>
            <a:pPr marL="312420" marR="210185" lvl="0" indent="-300990" algn="l" rtl="0">
              <a:lnSpc>
                <a:spcPct val="114399"/>
              </a:lnSpc>
              <a:spcBef>
                <a:spcPts val="0"/>
              </a:spcBef>
              <a:spcAft>
                <a:spcPts val="0"/>
              </a:spcAft>
              <a:buNone/>
            </a:pPr>
            <a:endParaRPr lang="en-US" sz="3000" b="1" dirty="0">
              <a:solidFill>
                <a:schemeClr val="dk1"/>
              </a:solidFill>
              <a:latin typeface="KievitPro-Regular" panose="020B0504030101020102" pitchFamily="34" charset="0"/>
              <a:ea typeface="Helvetica Neue"/>
              <a:cs typeface="Helvetica Neue"/>
            </a:endParaRPr>
          </a:p>
          <a:p>
            <a:pPr marL="312420" marR="210185" indent="-300990">
              <a:lnSpc>
                <a:spcPct val="114399"/>
              </a:lnSpc>
            </a:pPr>
            <a:r>
              <a:rPr lang="en-US" sz="3200" dirty="0">
                <a:latin typeface="KievitPro-Regular" panose="020B0504030101020102" pitchFamily="34" charset="0"/>
              </a:rPr>
              <a:t>N = </a:t>
            </a:r>
            <a:r>
              <a:rPr lang="en-US" sz="3200" b="1" dirty="0">
                <a:solidFill>
                  <a:srgbClr val="C00000"/>
                </a:solidFill>
                <a:latin typeface="KievitPro-Regular" panose="020B0504030101020102" pitchFamily="34" charset="0"/>
              </a:rPr>
              <a:t>73</a:t>
            </a:r>
            <a:r>
              <a:rPr lang="en-US" sz="3200" dirty="0">
                <a:solidFill>
                  <a:srgbClr val="DC4404"/>
                </a:solidFill>
                <a:latin typeface="KievitPro-Regular" panose="020B0504030101020102" pitchFamily="34" charset="0"/>
              </a:rPr>
              <a:t> </a:t>
            </a:r>
            <a:r>
              <a:rPr lang="en-US" sz="3200" dirty="0">
                <a:latin typeface="KievitPro-Regular" panose="020B0504030101020102" pitchFamily="34" charset="0"/>
              </a:rPr>
              <a:t>instructors</a:t>
            </a:r>
          </a:p>
          <a:p>
            <a:pPr marL="312420" marR="210185" indent="-300990">
              <a:lnSpc>
                <a:spcPct val="114399"/>
              </a:lnSpc>
            </a:pPr>
            <a:r>
              <a:rPr lang="en-US" sz="3200" dirty="0">
                <a:latin typeface="KievitPro-Regular" panose="020B0504030101020102" pitchFamily="34" charset="0"/>
              </a:rPr>
              <a:t>60-minute interviews (N = 105 total interviews)</a:t>
            </a:r>
          </a:p>
          <a:p>
            <a:pPr marL="312420" marR="210185" indent="-300990">
              <a:lnSpc>
                <a:spcPct val="114399"/>
              </a:lnSpc>
            </a:pPr>
            <a:endParaRPr lang="en-US" sz="3200" dirty="0">
              <a:latin typeface="KievitPro-Regular" panose="020B0504030101020102" pitchFamily="34" charset="0"/>
            </a:endParaRPr>
          </a:p>
          <a:p>
            <a:pPr marL="312420" marR="210185" indent="-300990">
              <a:lnSpc>
                <a:spcPct val="114399"/>
              </a:lnSpc>
            </a:pPr>
            <a:endParaRPr lang="en-US" sz="3200" dirty="0">
              <a:latin typeface="KievitPro-Regular" panose="020B0504030101020102" pitchFamily="34" charset="0"/>
            </a:endParaRPr>
          </a:p>
          <a:p>
            <a:pPr marL="312420" marR="210185" indent="-300990">
              <a:lnSpc>
                <a:spcPct val="114399"/>
              </a:lnSpc>
            </a:pPr>
            <a:endParaRPr lang="en-US" sz="3200" dirty="0">
              <a:latin typeface="KievitPro-Regular" panose="020B0504030101020102" pitchFamily="34" charset="0"/>
            </a:endParaRPr>
          </a:p>
          <a:p>
            <a:pPr marL="312420" marR="210185" indent="-300990">
              <a:lnSpc>
                <a:spcPct val="114399"/>
              </a:lnSpc>
            </a:pPr>
            <a:endParaRPr lang="en-US" sz="3200" dirty="0">
              <a:latin typeface="KievitPro-Regular" panose="020B0504030101020102" pitchFamily="34" charset="0"/>
            </a:endParaRPr>
          </a:p>
          <a:p>
            <a:pPr marL="312420" marR="210185" indent="-300990">
              <a:lnSpc>
                <a:spcPct val="114399"/>
              </a:lnSpc>
            </a:pPr>
            <a:r>
              <a:rPr lang="en-US" sz="3200" b="1" dirty="0">
                <a:latin typeface="KievitPro-Regular" panose="020B0504030101020102" pitchFamily="34" charset="0"/>
              </a:rPr>
              <a:t>Coding</a:t>
            </a:r>
          </a:p>
          <a:p>
            <a:pPr marL="468630" marR="210185" indent="-457200">
              <a:lnSpc>
                <a:spcPct val="114399"/>
              </a:lnSpc>
              <a:buFont typeface="Arial" panose="020B0604020202020204" pitchFamily="34" charset="0"/>
              <a:buChar char="•"/>
            </a:pPr>
            <a:r>
              <a:rPr lang="en-US" sz="3200" dirty="0">
                <a:latin typeface="KievitPro-Regular" panose="020B0504030101020102" pitchFamily="34" charset="0"/>
              </a:rPr>
              <a:t>Grounded Theory, Post-Positivist approach</a:t>
            </a:r>
          </a:p>
          <a:p>
            <a:pPr marL="468630" marR="210185" indent="-457200">
              <a:lnSpc>
                <a:spcPct val="114399"/>
              </a:lnSpc>
              <a:buFont typeface="Arial" panose="020B0604020202020204" pitchFamily="34" charset="0"/>
              <a:buChar char="•"/>
            </a:pPr>
            <a:r>
              <a:rPr lang="en-US" sz="3200" dirty="0">
                <a:latin typeface="KievitPro-Regular" panose="020B0504030101020102" pitchFamily="34" charset="0"/>
              </a:rPr>
              <a:t>Holistic &amp; In-Vivo Coding (</a:t>
            </a:r>
            <a:r>
              <a:rPr lang="en-US" sz="3200" dirty="0" err="1">
                <a:latin typeface="KievitPro-Regular" panose="020B0504030101020102" pitchFamily="34" charset="0"/>
              </a:rPr>
              <a:t>Saldaña</a:t>
            </a:r>
            <a:r>
              <a:rPr lang="en-US" sz="3200" dirty="0">
                <a:latin typeface="KievitPro-Regular" panose="020B0504030101020102" pitchFamily="34" charset="0"/>
              </a:rPr>
              <a:t>, 2021)</a:t>
            </a:r>
          </a:p>
          <a:p>
            <a:pPr marL="468630" marR="210185" indent="-457200">
              <a:lnSpc>
                <a:spcPct val="114399"/>
              </a:lnSpc>
              <a:buFont typeface="Arial" panose="020B0604020202020204" pitchFamily="34" charset="0"/>
              <a:buChar char="•"/>
            </a:pPr>
            <a:r>
              <a:rPr lang="en-US" sz="3200" dirty="0">
                <a:latin typeface="KievitPro-Regular" panose="020B0504030101020102" pitchFamily="34" charset="0"/>
              </a:rPr>
              <a:t>Precoding, codebook development &amp; coding, preliminary analysis </a:t>
            </a:r>
          </a:p>
          <a:p>
            <a:pPr marL="312420" marR="210185" lvl="0" indent="-300990" algn="l" rtl="0">
              <a:lnSpc>
                <a:spcPct val="114399"/>
              </a:lnSpc>
              <a:spcBef>
                <a:spcPts val="0"/>
              </a:spcBef>
              <a:spcAft>
                <a:spcPts val="0"/>
              </a:spcAft>
              <a:buNone/>
            </a:pPr>
            <a:endParaRPr lang="en-US" sz="3000" b="1" dirty="0">
              <a:solidFill>
                <a:schemeClr val="dk1"/>
              </a:solidFill>
              <a:latin typeface="KievitPro-Regular" panose="020B0504030101020102" pitchFamily="34" charset="0"/>
              <a:ea typeface="Helvetica Neue"/>
              <a:cs typeface="Helvetica Neue"/>
            </a:endParaRPr>
          </a:p>
          <a:p>
            <a:pPr marL="312420" marR="210185" indent="-300990">
              <a:lnSpc>
                <a:spcPct val="114399"/>
              </a:lnSpc>
            </a:pPr>
            <a:endParaRPr lang="en-US" sz="2400" b="1" dirty="0">
              <a:solidFill>
                <a:schemeClr val="dk1"/>
              </a:solidFill>
              <a:latin typeface="KievitPro-Regular" panose="020B0504030101020102" pitchFamily="34" charset="0"/>
              <a:ea typeface="Helvetica Neue"/>
              <a:cs typeface="Helvetica Neue"/>
            </a:endParaRPr>
          </a:p>
          <a:p>
            <a:pPr marL="312420" marR="210185" indent="-300990">
              <a:lnSpc>
                <a:spcPct val="114399"/>
              </a:lnSpc>
            </a:pPr>
            <a:endParaRPr lang="en-US" sz="2400" b="1" dirty="0">
              <a:solidFill>
                <a:schemeClr val="dk1"/>
              </a:solidFill>
              <a:latin typeface="KievitPro-Regular" panose="020B0504030101020102" pitchFamily="34" charset="0"/>
              <a:ea typeface="Helvetica Neue"/>
              <a:cs typeface="Helvetica Neue"/>
            </a:endParaRPr>
          </a:p>
        </p:txBody>
      </p:sp>
      <p:pic>
        <p:nvPicPr>
          <p:cNvPr id="112" name="Google Shape;112;p1"/>
          <p:cNvPicPr preferRelativeResize="0"/>
          <p:nvPr/>
        </p:nvPicPr>
        <p:blipFill>
          <a:blip r:embed="rId5">
            <a:alphaModFix/>
          </a:blip>
          <a:stretch>
            <a:fillRect/>
          </a:stretch>
        </p:blipFill>
        <p:spPr>
          <a:xfrm>
            <a:off x="360950" y="1392392"/>
            <a:ext cx="6169469" cy="2001821"/>
          </a:xfrm>
          <a:prstGeom prst="rect">
            <a:avLst/>
          </a:prstGeom>
          <a:noFill/>
          <a:ln>
            <a:noFill/>
          </a:ln>
        </p:spPr>
      </p:pic>
      <p:pic>
        <p:nvPicPr>
          <p:cNvPr id="3" name="Picture 2" descr="A qr code on a white background&#10;&#10;Description automatically generated">
            <a:extLst>
              <a:ext uri="{FF2B5EF4-FFF2-40B4-BE49-F238E27FC236}">
                <a16:creationId xmlns:a16="http://schemas.microsoft.com/office/drawing/2014/main" id="{FA4CBEC4-3606-5A6F-B3EA-57F1CCD98E62}"/>
              </a:ext>
            </a:extLst>
          </p:cNvPr>
          <p:cNvPicPr>
            <a:picLocks noChangeAspect="1"/>
          </p:cNvPicPr>
          <p:nvPr/>
        </p:nvPicPr>
        <p:blipFill>
          <a:blip r:embed="rId6"/>
          <a:stretch>
            <a:fillRect/>
          </a:stretch>
        </p:blipFill>
        <p:spPr>
          <a:xfrm>
            <a:off x="10162045" y="4855505"/>
            <a:ext cx="2193280" cy="2158147"/>
          </a:xfrm>
          <a:prstGeom prst="rect">
            <a:avLst/>
          </a:prstGeom>
        </p:spPr>
      </p:pic>
      <p:sp>
        <p:nvSpPr>
          <p:cNvPr id="5" name="Rectangle: Rounded Corners 4">
            <a:extLst>
              <a:ext uri="{FF2B5EF4-FFF2-40B4-BE49-F238E27FC236}">
                <a16:creationId xmlns:a16="http://schemas.microsoft.com/office/drawing/2014/main" id="{FAD4E7F1-6749-F4A4-1848-44D809117173}"/>
              </a:ext>
            </a:extLst>
          </p:cNvPr>
          <p:cNvSpPr/>
          <p:nvPr/>
        </p:nvSpPr>
        <p:spPr>
          <a:xfrm>
            <a:off x="470853" y="7712530"/>
            <a:ext cx="11879715" cy="1804753"/>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dirty="0">
                <a:solidFill>
                  <a:schemeClr val="tx1"/>
                </a:solidFill>
                <a:latin typeface="KievitPro-Regular" panose="020B0504030101020102" pitchFamily="34" charset="0"/>
                <a:ea typeface="+mn-lt"/>
                <a:cs typeface="+mn-lt"/>
              </a:rPr>
              <a:t>Rather than an “alternative” pathway, online education may offer students benefits that exceed F2F environments</a:t>
            </a:r>
            <a:endParaRPr lang="en-US" sz="3200" b="1" dirty="0">
              <a:solidFill>
                <a:schemeClr val="tx1"/>
              </a:solidFill>
              <a:latin typeface="KievitPro-Regular" panose="020B0504030101020102" pitchFamily="34" charset="0"/>
              <a:cs typeface="Arial"/>
            </a:endParaRPr>
          </a:p>
        </p:txBody>
      </p:sp>
      <p:sp>
        <p:nvSpPr>
          <p:cNvPr id="6" name="Rectangle: Rounded Corners 5">
            <a:extLst>
              <a:ext uri="{FF2B5EF4-FFF2-40B4-BE49-F238E27FC236}">
                <a16:creationId xmlns:a16="http://schemas.microsoft.com/office/drawing/2014/main" id="{78C73FF7-B38A-F405-4308-000EAAD27DAB}"/>
              </a:ext>
            </a:extLst>
          </p:cNvPr>
          <p:cNvSpPr/>
          <p:nvPr/>
        </p:nvSpPr>
        <p:spPr>
          <a:xfrm>
            <a:off x="472306" y="10344920"/>
            <a:ext cx="11849235" cy="198257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457200" indent="-457200">
              <a:buFont typeface="+mj-lt"/>
              <a:buAutoNum type="arabicPeriod"/>
            </a:pPr>
            <a:r>
              <a:rPr lang="en-US" sz="2800" b="1" dirty="0">
                <a:solidFill>
                  <a:schemeClr val="tx1"/>
                </a:solidFill>
                <a:latin typeface="KievitPro-Regular" panose="020B0504030101020102" pitchFamily="34" charset="0"/>
                <a:cs typeface="Arial"/>
              </a:rPr>
              <a:t>What are the perceived benefits of online learning over F2F learning?</a:t>
            </a:r>
          </a:p>
          <a:p>
            <a:pPr marL="457200" indent="-457200">
              <a:buFont typeface="+mj-lt"/>
              <a:buAutoNum type="arabicPeriod"/>
            </a:pPr>
            <a:r>
              <a:rPr lang="en-US" sz="2800" b="1" dirty="0">
                <a:solidFill>
                  <a:schemeClr val="tx1"/>
                </a:solidFill>
                <a:latin typeface="KievitPro-Regular" panose="020B0504030101020102" pitchFamily="34" charset="0"/>
                <a:cs typeface="Arial"/>
              </a:rPr>
              <a:t>How do perceptions of these benefits differ based on years of teaching experience?</a:t>
            </a:r>
          </a:p>
        </p:txBody>
      </p:sp>
      <p:graphicFrame>
        <p:nvGraphicFramePr>
          <p:cNvPr id="7" name="Table 6">
            <a:extLst>
              <a:ext uri="{FF2B5EF4-FFF2-40B4-BE49-F238E27FC236}">
                <a16:creationId xmlns:a16="http://schemas.microsoft.com/office/drawing/2014/main" id="{D441B6B6-3A55-C308-04D7-0CF4128DFABA}"/>
              </a:ext>
            </a:extLst>
          </p:cNvPr>
          <p:cNvGraphicFramePr>
            <a:graphicFrameLocks noGrp="1"/>
          </p:cNvGraphicFramePr>
          <p:nvPr>
            <p:extLst>
              <p:ext uri="{D42A27DB-BD31-4B8C-83A1-F6EECF244321}">
                <p14:modId xmlns:p14="http://schemas.microsoft.com/office/powerpoint/2010/main" val="2472831927"/>
              </p:ext>
            </p:extLst>
          </p:nvPr>
        </p:nvGraphicFramePr>
        <p:xfrm>
          <a:off x="656473" y="14210070"/>
          <a:ext cx="11527792" cy="1807685"/>
        </p:xfrm>
        <a:graphic>
          <a:graphicData uri="http://schemas.openxmlformats.org/drawingml/2006/table">
            <a:tbl>
              <a:tblPr firstRow="1" bandRow="1">
                <a:tableStyleId>{37CE84F3-28C3-443E-9E96-99CF82512B78}</a:tableStyleId>
              </a:tblPr>
              <a:tblGrid>
                <a:gridCol w="2881948">
                  <a:extLst>
                    <a:ext uri="{9D8B030D-6E8A-4147-A177-3AD203B41FA5}">
                      <a16:colId xmlns:a16="http://schemas.microsoft.com/office/drawing/2014/main" val="2014413184"/>
                    </a:ext>
                  </a:extLst>
                </a:gridCol>
                <a:gridCol w="2881948">
                  <a:extLst>
                    <a:ext uri="{9D8B030D-6E8A-4147-A177-3AD203B41FA5}">
                      <a16:colId xmlns:a16="http://schemas.microsoft.com/office/drawing/2014/main" val="318103401"/>
                    </a:ext>
                  </a:extLst>
                </a:gridCol>
                <a:gridCol w="2881948">
                  <a:extLst>
                    <a:ext uri="{9D8B030D-6E8A-4147-A177-3AD203B41FA5}">
                      <a16:colId xmlns:a16="http://schemas.microsoft.com/office/drawing/2014/main" val="1025676696"/>
                    </a:ext>
                  </a:extLst>
                </a:gridCol>
                <a:gridCol w="2881948">
                  <a:extLst>
                    <a:ext uri="{9D8B030D-6E8A-4147-A177-3AD203B41FA5}">
                      <a16:colId xmlns:a16="http://schemas.microsoft.com/office/drawing/2014/main" val="2762042375"/>
                    </a:ext>
                  </a:extLst>
                </a:gridCol>
              </a:tblGrid>
              <a:tr h="862805">
                <a:tc>
                  <a:txBody>
                    <a:bodyPr/>
                    <a:lstStyle/>
                    <a:p>
                      <a:pPr algn="ctr"/>
                      <a:r>
                        <a:rPr lang="en-US" sz="2800" dirty="0">
                          <a:latin typeface="Kievit Offc" panose="020B0504030101020102" pitchFamily="34" charset="77"/>
                        </a:rPr>
                        <a:t>Graduate </a:t>
                      </a:r>
                    </a:p>
                    <a:p>
                      <a:pPr lvl="0" algn="ctr">
                        <a:buNone/>
                      </a:pPr>
                      <a:r>
                        <a:rPr lang="en-US" sz="2800" dirty="0">
                          <a:latin typeface="Kievit Offc" panose="020B0504030101020102" pitchFamily="34" charset="77"/>
                        </a:rPr>
                        <a:t>Students</a:t>
                      </a:r>
                    </a:p>
                  </a:txBody>
                  <a:tcPr/>
                </a:tc>
                <a:tc>
                  <a:txBody>
                    <a:bodyPr/>
                    <a:lstStyle/>
                    <a:p>
                      <a:pPr algn="ctr"/>
                      <a:r>
                        <a:rPr lang="en-US" sz="2800" dirty="0">
                          <a:latin typeface="Kievit Offc" panose="020B0504030101020102" pitchFamily="34" charset="77"/>
                        </a:rPr>
                        <a:t>1 – 2 Years</a:t>
                      </a:r>
                    </a:p>
                    <a:p>
                      <a:pPr lvl="0" algn="ctr">
                        <a:buNone/>
                      </a:pPr>
                      <a:r>
                        <a:rPr lang="en-US" sz="2800" dirty="0">
                          <a:latin typeface="Kievit Offc" panose="020B0504030101020102" pitchFamily="34" charset="77"/>
                        </a:rPr>
                        <a:t>Experience</a:t>
                      </a:r>
                    </a:p>
                  </a:txBody>
                  <a:tcPr/>
                </a:tc>
                <a:tc>
                  <a:txBody>
                    <a:bodyPr/>
                    <a:lstStyle/>
                    <a:p>
                      <a:pPr lvl="0" algn="ctr">
                        <a:buNone/>
                      </a:pPr>
                      <a:r>
                        <a:rPr lang="en-US" sz="2800" b="1" u="none" strike="noStrike" noProof="0" dirty="0">
                          <a:solidFill>
                            <a:srgbClr val="FFFFFF"/>
                          </a:solidFill>
                          <a:latin typeface="Kievit Offc" panose="020B0504030101020102" pitchFamily="34" charset="77"/>
                        </a:rPr>
                        <a:t>3 – 9 Years</a:t>
                      </a:r>
                    </a:p>
                    <a:p>
                      <a:pPr lvl="0" algn="ctr">
                        <a:buNone/>
                      </a:pPr>
                      <a:r>
                        <a:rPr lang="en-US" sz="2800" b="1" u="none" strike="noStrike" noProof="0" dirty="0">
                          <a:solidFill>
                            <a:srgbClr val="FFFFFF"/>
                          </a:solidFill>
                          <a:latin typeface="Kievit Offc" panose="020B0504030101020102" pitchFamily="34" charset="77"/>
                        </a:rPr>
                        <a:t>Experience</a:t>
                      </a:r>
                      <a:endParaRPr lang="en-US" sz="2800" dirty="0">
                        <a:latin typeface="Kievit Offc" panose="020B0504030101020102" pitchFamily="34" charset="77"/>
                      </a:endParaRPr>
                    </a:p>
                  </a:txBody>
                  <a:tcPr/>
                </a:tc>
                <a:tc>
                  <a:txBody>
                    <a:bodyPr/>
                    <a:lstStyle/>
                    <a:p>
                      <a:pPr algn="ctr"/>
                      <a:r>
                        <a:rPr lang="en-US" sz="2800" dirty="0">
                          <a:latin typeface="Kievit Offc" panose="020B0504030101020102" pitchFamily="34" charset="77"/>
                        </a:rPr>
                        <a:t>10+ Years</a:t>
                      </a:r>
                    </a:p>
                    <a:p>
                      <a:pPr lvl="0" algn="ctr">
                        <a:buNone/>
                      </a:pPr>
                      <a:r>
                        <a:rPr lang="en-US" sz="2800" dirty="0">
                          <a:latin typeface="Kievit Offc" panose="020B0504030101020102" pitchFamily="34" charset="77"/>
                        </a:rPr>
                        <a:t>Experience</a:t>
                      </a:r>
                    </a:p>
                  </a:txBody>
                  <a:tcPr/>
                </a:tc>
                <a:extLst>
                  <a:ext uri="{0D108BD9-81ED-4DB2-BD59-A6C34878D82A}">
                    <a16:rowId xmlns:a16="http://schemas.microsoft.com/office/drawing/2014/main" val="2224390214"/>
                  </a:ext>
                </a:extLst>
              </a:tr>
              <a:tr h="862805">
                <a:tc>
                  <a:txBody>
                    <a:bodyPr/>
                    <a:lstStyle/>
                    <a:p>
                      <a:pPr algn="ctr"/>
                      <a:r>
                        <a:rPr lang="en-US" sz="2800" b="1" dirty="0">
                          <a:latin typeface="Kievit Offc" panose="020B0504030101020102" pitchFamily="34" charset="77"/>
                        </a:rPr>
                        <a:t>n = 10</a:t>
                      </a:r>
                    </a:p>
                  </a:txBody>
                  <a:tcPr anchor="ctr">
                    <a:solidFill>
                      <a:srgbClr val="DC4404"/>
                    </a:solidFill>
                  </a:tcPr>
                </a:tc>
                <a:tc>
                  <a:txBody>
                    <a:bodyPr/>
                    <a:lstStyle/>
                    <a:p>
                      <a:pPr algn="ctr"/>
                      <a:r>
                        <a:rPr lang="en-US" sz="2800" b="1" dirty="0">
                          <a:latin typeface="Kievit Offc" panose="020B0504030101020102" pitchFamily="34" charset="77"/>
                        </a:rPr>
                        <a:t>n = 18</a:t>
                      </a:r>
                    </a:p>
                  </a:txBody>
                  <a:tcPr anchor="ctr">
                    <a:solidFill>
                      <a:srgbClr val="DC4404"/>
                    </a:solidFill>
                  </a:tcPr>
                </a:tc>
                <a:tc>
                  <a:txBody>
                    <a:bodyPr/>
                    <a:lstStyle/>
                    <a:p>
                      <a:pPr algn="ctr"/>
                      <a:r>
                        <a:rPr lang="en-US" sz="2800" b="1" dirty="0">
                          <a:latin typeface="Kievit Offc" panose="020B0504030101020102" pitchFamily="34" charset="77"/>
                        </a:rPr>
                        <a:t>n = 44</a:t>
                      </a:r>
                    </a:p>
                  </a:txBody>
                  <a:tcPr anchor="ctr">
                    <a:solidFill>
                      <a:srgbClr val="DC4404"/>
                    </a:solidFill>
                  </a:tcPr>
                </a:tc>
                <a:tc>
                  <a:txBody>
                    <a:bodyPr/>
                    <a:lstStyle/>
                    <a:p>
                      <a:pPr algn="ctr"/>
                      <a:r>
                        <a:rPr lang="en-US" sz="2800" b="1" dirty="0">
                          <a:latin typeface="Kievit Offc" panose="020B0504030101020102" pitchFamily="34" charset="77"/>
                        </a:rPr>
                        <a:t>n = 11</a:t>
                      </a:r>
                    </a:p>
                  </a:txBody>
                  <a:tcPr anchor="ctr">
                    <a:solidFill>
                      <a:srgbClr val="DC4404"/>
                    </a:solidFill>
                  </a:tcPr>
                </a:tc>
                <a:extLst>
                  <a:ext uri="{0D108BD9-81ED-4DB2-BD59-A6C34878D82A}">
                    <a16:rowId xmlns:a16="http://schemas.microsoft.com/office/drawing/2014/main" val="3369869328"/>
                  </a:ext>
                </a:extLst>
              </a:tr>
            </a:tbl>
          </a:graphicData>
        </a:graphic>
      </p:graphicFrame>
      <p:sp>
        <p:nvSpPr>
          <p:cNvPr id="2" name="Rectangle: Rounded Corners 4">
            <a:extLst>
              <a:ext uri="{FF2B5EF4-FFF2-40B4-BE49-F238E27FC236}">
                <a16:creationId xmlns:a16="http://schemas.microsoft.com/office/drawing/2014/main" id="{982DF841-CE8B-9FAF-CFB1-A9ADA9EC1A82}"/>
              </a:ext>
            </a:extLst>
          </p:cNvPr>
          <p:cNvSpPr/>
          <p:nvPr/>
        </p:nvSpPr>
        <p:spPr>
          <a:xfrm>
            <a:off x="715802" y="17415510"/>
            <a:ext cx="10804369" cy="1725610"/>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dirty="0">
                <a:solidFill>
                  <a:schemeClr val="tx1"/>
                </a:solidFill>
                <a:latin typeface="KievitPro-Regular" panose="020B0504030101020102" pitchFamily="34" charset="0"/>
                <a:ea typeface="+mn-lt"/>
                <a:cs typeface="+mn-lt"/>
              </a:rPr>
              <a:t>“How does online learning provide specific benefits to students that traditional classrooms do not?</a:t>
            </a:r>
            <a:endParaRPr lang="en-US" sz="3200" b="1" dirty="0">
              <a:solidFill>
                <a:schemeClr val="tx1"/>
              </a:solidFill>
              <a:latin typeface="KievitPro-Regular" panose="020B0504030101020102" pitchFamily="34" charset="0"/>
              <a:cs typeface="Arial"/>
            </a:endParaRPr>
          </a:p>
        </p:txBody>
      </p:sp>
      <p:graphicFrame>
        <p:nvGraphicFramePr>
          <p:cNvPr id="9" name="Table 8">
            <a:extLst>
              <a:ext uri="{FF2B5EF4-FFF2-40B4-BE49-F238E27FC236}">
                <a16:creationId xmlns:a16="http://schemas.microsoft.com/office/drawing/2014/main" id="{4D31050B-B2A5-61BF-E9ED-398F299C19CD}"/>
              </a:ext>
            </a:extLst>
          </p:cNvPr>
          <p:cNvGraphicFramePr>
            <a:graphicFrameLocks noGrp="1"/>
          </p:cNvGraphicFramePr>
          <p:nvPr>
            <p:extLst>
              <p:ext uri="{D42A27DB-BD31-4B8C-83A1-F6EECF244321}">
                <p14:modId xmlns:p14="http://schemas.microsoft.com/office/powerpoint/2010/main" val="4251041183"/>
              </p:ext>
            </p:extLst>
          </p:nvPr>
        </p:nvGraphicFramePr>
        <p:xfrm>
          <a:off x="13322900" y="5119469"/>
          <a:ext cx="11330814" cy="3535014"/>
        </p:xfrm>
        <a:graphic>
          <a:graphicData uri="http://schemas.openxmlformats.org/drawingml/2006/table">
            <a:tbl>
              <a:tblPr firstRow="1" firstCol="1" bandRow="1"/>
              <a:tblGrid>
                <a:gridCol w="2064894">
                  <a:extLst>
                    <a:ext uri="{9D8B030D-6E8A-4147-A177-3AD203B41FA5}">
                      <a16:colId xmlns:a16="http://schemas.microsoft.com/office/drawing/2014/main" val="2410713914"/>
                    </a:ext>
                  </a:extLst>
                </a:gridCol>
                <a:gridCol w="1719072">
                  <a:extLst>
                    <a:ext uri="{9D8B030D-6E8A-4147-A177-3AD203B41FA5}">
                      <a16:colId xmlns:a16="http://schemas.microsoft.com/office/drawing/2014/main" val="1094190873"/>
                    </a:ext>
                  </a:extLst>
                </a:gridCol>
                <a:gridCol w="7546848">
                  <a:extLst>
                    <a:ext uri="{9D8B030D-6E8A-4147-A177-3AD203B41FA5}">
                      <a16:colId xmlns:a16="http://schemas.microsoft.com/office/drawing/2014/main" val="3647585063"/>
                    </a:ext>
                  </a:extLst>
                </a:gridCol>
              </a:tblGrid>
              <a:tr h="547945">
                <a:tc>
                  <a:txBody>
                    <a:bodyPr/>
                    <a:lstStyle/>
                    <a:p>
                      <a:pPr marL="0" marR="0">
                        <a:spcBef>
                          <a:spcPts val="0"/>
                        </a:spcBef>
                        <a:spcAft>
                          <a:spcPts val="0"/>
                        </a:spcAft>
                      </a:pPr>
                      <a:r>
                        <a:rPr lang="en-US" sz="2400" b="1" kern="100" dirty="0">
                          <a:effectLst/>
                          <a:latin typeface="KievitPro-Regular" panose="020B0504030101020102" pitchFamily="34" charset="0"/>
                        </a:rPr>
                        <a:t>Parent Codes</a:t>
                      </a:r>
                      <a:endParaRPr lang="en-US" sz="2400" b="1" kern="100" dirty="0">
                        <a:effectLst/>
                        <a:latin typeface="KievitPro-Regular" panose="020B0504030101020102" pitchFamily="34" charset="0"/>
                        <a:ea typeface="Calibri" panose="020F0502020204030204" pitchFamily="34" charset="0"/>
                        <a:cs typeface="Times New Roman" panose="02020603050405020304" pitchFamily="18" charset="0"/>
                      </a:endParaRPr>
                    </a:p>
                  </a:txBody>
                  <a:tcPr marL="86562" marR="86562" marT="0" marB="0" anchor="ctr"/>
                </a:tc>
                <a:tc>
                  <a:txBody>
                    <a:bodyPr/>
                    <a:lstStyle/>
                    <a:p>
                      <a:pPr marL="0" marR="0">
                        <a:spcBef>
                          <a:spcPts val="0"/>
                        </a:spcBef>
                        <a:spcAft>
                          <a:spcPts val="0"/>
                        </a:spcAft>
                      </a:pPr>
                      <a:r>
                        <a:rPr lang="en-US" sz="2400" b="1" kern="100" dirty="0">
                          <a:effectLst/>
                          <a:latin typeface="KievitPro-Regular" panose="020B0504030101020102" pitchFamily="34" charset="0"/>
                        </a:rPr>
                        <a:t>Sub Codes</a:t>
                      </a:r>
                      <a:endParaRPr lang="en-US" sz="2400" b="1" kern="100" dirty="0">
                        <a:effectLst/>
                        <a:latin typeface="KievitPro-Regular" panose="020B0504030101020102" pitchFamily="34" charset="0"/>
                        <a:ea typeface="Calibri" panose="020F0502020204030204" pitchFamily="34" charset="0"/>
                        <a:cs typeface="Times New Roman" panose="02020603050405020304" pitchFamily="18" charset="0"/>
                      </a:endParaRPr>
                    </a:p>
                  </a:txBody>
                  <a:tcPr marL="86562" marR="86562" marT="0" marB="0" anchor="ctr"/>
                </a:tc>
                <a:tc>
                  <a:txBody>
                    <a:bodyPr/>
                    <a:lstStyle/>
                    <a:p>
                      <a:pPr marL="0" marR="0">
                        <a:spcBef>
                          <a:spcPts val="0"/>
                        </a:spcBef>
                        <a:spcAft>
                          <a:spcPts val="0"/>
                        </a:spcAft>
                      </a:pPr>
                      <a:r>
                        <a:rPr lang="en-US" sz="2400" b="1" kern="100" dirty="0">
                          <a:effectLst/>
                          <a:latin typeface="KievitPro-Regular" panose="020B0504030101020102" pitchFamily="34" charset="0"/>
                        </a:rPr>
                        <a:t>Examples</a:t>
                      </a:r>
                      <a:endParaRPr lang="en-US" sz="2400" b="1" kern="100" dirty="0">
                        <a:effectLst/>
                        <a:latin typeface="KievitPro-Regular" panose="020B0504030101020102" pitchFamily="34" charset="0"/>
                        <a:ea typeface="Calibri" panose="020F0502020204030204" pitchFamily="34" charset="0"/>
                        <a:cs typeface="Times New Roman" panose="02020603050405020304" pitchFamily="18" charset="0"/>
                      </a:endParaRPr>
                    </a:p>
                  </a:txBody>
                  <a:tcPr marL="86562" marR="86562" marT="0" marB="0" anchor="ctr"/>
                </a:tc>
                <a:extLst>
                  <a:ext uri="{0D108BD9-81ED-4DB2-BD59-A6C34878D82A}">
                    <a16:rowId xmlns:a16="http://schemas.microsoft.com/office/drawing/2014/main" val="2928924125"/>
                  </a:ext>
                </a:extLst>
              </a:tr>
              <a:tr h="1552558">
                <a:tc rowSpan="2">
                  <a:txBody>
                    <a:bodyPr/>
                    <a:lstStyle/>
                    <a:p>
                      <a:pPr marL="0" marR="0">
                        <a:spcBef>
                          <a:spcPts val="0"/>
                        </a:spcBef>
                        <a:spcAft>
                          <a:spcPts val="0"/>
                        </a:spcAft>
                      </a:pPr>
                      <a:r>
                        <a:rPr lang="en-US" sz="2400" b="1" kern="100" dirty="0">
                          <a:effectLst/>
                          <a:latin typeface="KievitPro-Regular" panose="020B0504030101020102" pitchFamily="34" charset="0"/>
                          <a:ea typeface="Calibri" panose="020F0502020204030204" pitchFamily="34" charset="0"/>
                          <a:cs typeface="Times New Roman" panose="02020603050405020304" pitchFamily="18" charset="0"/>
                        </a:rPr>
                        <a:t>Flexibility</a:t>
                      </a:r>
                    </a:p>
                  </a:txBody>
                  <a:tcPr marL="86562" marR="86562" marT="0" marB="0" anchor="ctr"/>
                </a:tc>
                <a:tc>
                  <a:txBody>
                    <a:bodyPr/>
                    <a:lstStyle/>
                    <a:p>
                      <a:pPr marL="0" marR="0">
                        <a:spcBef>
                          <a:spcPts val="0"/>
                        </a:spcBef>
                        <a:spcAft>
                          <a:spcPts val="0"/>
                        </a:spcAft>
                      </a:pPr>
                      <a:r>
                        <a:rPr lang="en-US" sz="2400" b="1" kern="100" dirty="0">
                          <a:effectLst/>
                          <a:latin typeface="KievitPro-Regular" panose="020B0504030101020102" pitchFamily="34" charset="0"/>
                          <a:ea typeface="Calibri" panose="020F0502020204030204" pitchFamily="34" charset="0"/>
                          <a:cs typeface="Times New Roman" panose="02020603050405020304" pitchFamily="18" charset="0"/>
                        </a:rPr>
                        <a:t>Physical Location</a:t>
                      </a:r>
                    </a:p>
                  </a:txBody>
                  <a:tcPr marL="86562" marR="86562" marT="0" marB="0" anchor="ctr">
                    <a:solidFill>
                      <a:schemeClr val="bg1">
                        <a:lumMod val="85000"/>
                      </a:schemeClr>
                    </a:solidFill>
                  </a:tcPr>
                </a:tc>
                <a:tc>
                  <a:txBody>
                    <a:bodyPr/>
                    <a:lstStyle/>
                    <a:p>
                      <a:pPr marL="0" marR="0">
                        <a:spcBef>
                          <a:spcPts val="0"/>
                        </a:spcBef>
                        <a:spcAft>
                          <a:spcPts val="0"/>
                        </a:spcAft>
                      </a:pPr>
                      <a:r>
                        <a:rPr lang="en-US" sz="2400" kern="100" dirty="0">
                          <a:effectLst/>
                          <a:latin typeface="KievitPro-Regular" panose="020B0504030101020102" pitchFamily="34" charset="0"/>
                        </a:rPr>
                        <a:t>Physical circumstances in which students can attend courses</a:t>
                      </a:r>
                      <a:endParaRPr lang="en-US" sz="2400" kern="100" dirty="0">
                        <a:effectLst/>
                        <a:latin typeface="KievitPro-Regular" panose="020B0504030101020102" pitchFamily="34" charset="0"/>
                        <a:ea typeface="Calibri" panose="020F0502020204030204" pitchFamily="34" charset="0"/>
                        <a:cs typeface="Times New Roman" panose="02020603050405020304" pitchFamily="18" charset="0"/>
                      </a:endParaRPr>
                    </a:p>
                  </a:txBody>
                  <a:tcPr marL="86562" marR="86562" marT="0" marB="0" anchor="ctr">
                    <a:solidFill>
                      <a:schemeClr val="bg1">
                        <a:lumMod val="85000"/>
                      </a:schemeClr>
                    </a:solidFill>
                  </a:tcPr>
                </a:tc>
                <a:extLst>
                  <a:ext uri="{0D108BD9-81ED-4DB2-BD59-A6C34878D82A}">
                    <a16:rowId xmlns:a16="http://schemas.microsoft.com/office/drawing/2014/main" val="3734012248"/>
                  </a:ext>
                </a:extLst>
              </a:tr>
              <a:tr h="1434511">
                <a:tc vMerge="1">
                  <a:txBody>
                    <a:bodyPr/>
                    <a:lstStyle/>
                    <a:p>
                      <a:endParaRPr lang="en-US"/>
                    </a:p>
                  </a:txBody>
                  <a:tcPr/>
                </a:tc>
                <a:tc>
                  <a:txBody>
                    <a:bodyPr/>
                    <a:lstStyle/>
                    <a:p>
                      <a:pPr marL="0" marR="0">
                        <a:spcBef>
                          <a:spcPts val="0"/>
                        </a:spcBef>
                        <a:spcAft>
                          <a:spcPts val="0"/>
                        </a:spcAft>
                      </a:pPr>
                      <a:r>
                        <a:rPr lang="en-US" sz="2400" b="1" kern="100" dirty="0">
                          <a:effectLst/>
                          <a:latin typeface="KievitPro-Regular" panose="020B0504030101020102" pitchFamily="34" charset="0"/>
                        </a:rPr>
                        <a:t>Time</a:t>
                      </a:r>
                      <a:endParaRPr lang="en-US" sz="2400" b="1" kern="100" dirty="0">
                        <a:effectLst/>
                        <a:latin typeface="KievitPro-Regular" panose="020B0504030101020102" pitchFamily="34" charset="0"/>
                        <a:ea typeface="Calibri" panose="020F0502020204030204" pitchFamily="34" charset="0"/>
                        <a:cs typeface="Times New Roman" panose="02020603050405020304" pitchFamily="18" charset="0"/>
                      </a:endParaRPr>
                    </a:p>
                  </a:txBody>
                  <a:tcPr marL="86562" marR="86562" marT="0" marB="0" anchor="ctr">
                    <a:solidFill>
                      <a:schemeClr val="bg1">
                        <a:lumMod val="95000"/>
                      </a:schemeClr>
                    </a:solidFill>
                  </a:tcPr>
                </a:tc>
                <a:tc>
                  <a:txBody>
                    <a:bodyPr/>
                    <a:lstStyle/>
                    <a:p>
                      <a:pPr marL="0" marR="0">
                        <a:spcBef>
                          <a:spcPts val="0"/>
                        </a:spcBef>
                        <a:spcAft>
                          <a:spcPts val="0"/>
                        </a:spcAft>
                      </a:pPr>
                      <a:r>
                        <a:rPr lang="en-US" sz="2400" kern="100" dirty="0">
                          <a:effectLst/>
                          <a:latin typeface="KievitPro-Regular" panose="020B0504030101020102" pitchFamily="34" charset="0"/>
                          <a:ea typeface="Calibri" panose="020F0502020204030204" pitchFamily="34" charset="0"/>
                          <a:cs typeface="Times New Roman" panose="02020603050405020304" pitchFamily="18" charset="0"/>
                        </a:rPr>
                        <a:t>Choices regarding when students can attend classes, complete assignments, &amp; engage with learning activities</a:t>
                      </a:r>
                    </a:p>
                  </a:txBody>
                  <a:tcPr marL="86562" marR="86562" marT="0" marB="0" anchor="ctr">
                    <a:solidFill>
                      <a:schemeClr val="bg1">
                        <a:lumMod val="95000"/>
                      </a:schemeClr>
                    </a:solidFill>
                  </a:tcPr>
                </a:tc>
                <a:extLst>
                  <a:ext uri="{0D108BD9-81ED-4DB2-BD59-A6C34878D82A}">
                    <a16:rowId xmlns:a16="http://schemas.microsoft.com/office/drawing/2014/main" val="279369438"/>
                  </a:ext>
                </a:extLst>
              </a:tr>
            </a:tbl>
          </a:graphicData>
        </a:graphic>
      </p:graphicFrame>
      <p:sp>
        <p:nvSpPr>
          <p:cNvPr id="10" name="Google Shape;472;p13">
            <a:extLst>
              <a:ext uri="{FF2B5EF4-FFF2-40B4-BE49-F238E27FC236}">
                <a16:creationId xmlns:a16="http://schemas.microsoft.com/office/drawing/2014/main" id="{9763F54F-1892-BCC0-02A6-43D991296EA3}"/>
              </a:ext>
            </a:extLst>
          </p:cNvPr>
          <p:cNvSpPr/>
          <p:nvPr/>
        </p:nvSpPr>
        <p:spPr>
          <a:xfrm>
            <a:off x="13161191" y="8959004"/>
            <a:ext cx="6460268" cy="2959489"/>
          </a:xfrm>
          <a:prstGeom prst="wedgeRoundRectCallout">
            <a:avLst>
              <a:gd name="adj1" fmla="val -29815"/>
              <a:gd name="adj2" fmla="val 65272"/>
              <a:gd name="adj3" fmla="val 16667"/>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dirty="0">
                <a:solidFill>
                  <a:schemeClr val="tx1"/>
                </a:solidFill>
                <a:latin typeface="KievitPro-Regular" panose="020B0504030101020102" pitchFamily="34" charset="0"/>
                <a:sym typeface="Arial"/>
              </a:rPr>
              <a:t>“They don't have fixed hours. They can log in at whatever time of day they want to do and do the instruction, whatever. You also have the ability of people who are not place-bounded in Corvallis to go ahead and participate in classes” </a:t>
            </a:r>
          </a:p>
          <a:p>
            <a:pPr marL="0" marR="0" lvl="0" indent="0" algn="l" rtl="0">
              <a:spcBef>
                <a:spcPts val="0"/>
              </a:spcBef>
              <a:spcAft>
                <a:spcPts val="0"/>
              </a:spcAft>
              <a:buNone/>
            </a:pPr>
            <a:r>
              <a:rPr lang="en-US" sz="2400" dirty="0">
                <a:solidFill>
                  <a:schemeClr val="tx1"/>
                </a:solidFill>
                <a:latin typeface="KievitPro-Regular" panose="020B0504030101020102" pitchFamily="34" charset="0"/>
              </a:rPr>
              <a:t>			</a:t>
            </a:r>
          </a:p>
          <a:p>
            <a:pPr marL="0" marR="0" lvl="0" indent="0" algn="ctr" rtl="0">
              <a:spcBef>
                <a:spcPts val="0"/>
              </a:spcBef>
              <a:spcAft>
                <a:spcPts val="0"/>
              </a:spcAft>
              <a:buNone/>
            </a:pPr>
            <a:r>
              <a:rPr lang="en-US" sz="2400" dirty="0">
                <a:solidFill>
                  <a:schemeClr val="tx1"/>
                </a:solidFill>
                <a:latin typeface="KievitPro-Regular" panose="020B0504030101020102" pitchFamily="34" charset="0"/>
              </a:rPr>
              <a:t>				10+ years</a:t>
            </a:r>
            <a:endParaRPr dirty="0">
              <a:solidFill>
                <a:schemeClr val="tx1"/>
              </a:solidFill>
              <a:latin typeface="KievitPro-Regular" panose="020B0504030101020102" pitchFamily="34" charset="0"/>
            </a:endParaRPr>
          </a:p>
        </p:txBody>
      </p:sp>
      <p:sp>
        <p:nvSpPr>
          <p:cNvPr id="11" name="Google Shape;473;p13">
            <a:extLst>
              <a:ext uri="{FF2B5EF4-FFF2-40B4-BE49-F238E27FC236}">
                <a16:creationId xmlns:a16="http://schemas.microsoft.com/office/drawing/2014/main" id="{C60DE062-0FBA-35F6-B3AA-CCDCB325E5D1}"/>
              </a:ext>
            </a:extLst>
          </p:cNvPr>
          <p:cNvSpPr/>
          <p:nvPr/>
        </p:nvSpPr>
        <p:spPr>
          <a:xfrm>
            <a:off x="19830577" y="8959004"/>
            <a:ext cx="4875508" cy="3069772"/>
          </a:xfrm>
          <a:prstGeom prst="wedgeRoundRectCallout">
            <a:avLst>
              <a:gd name="adj1" fmla="val 33451"/>
              <a:gd name="adj2" fmla="val 60566"/>
              <a:gd name="adj3" fmla="val 16667"/>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dirty="0">
                <a:solidFill>
                  <a:schemeClr val="tx1"/>
                </a:solidFill>
                <a:latin typeface="KievitPro-Regular" panose="020B0504030101020102" pitchFamily="34" charset="0"/>
                <a:sym typeface="Arial"/>
              </a:rPr>
              <a:t>“I mean certainly the flexibility…you don't have to go and physically sit in a classroom for 4 hours or however many hours a week.” </a:t>
            </a:r>
            <a:endParaRPr lang="en-US" sz="2400" dirty="0">
              <a:latin typeface="KievitPro-Regular" panose="020B0504030101020102" pitchFamily="34" charset="0"/>
              <a:sym typeface="Arial"/>
            </a:endParaRPr>
          </a:p>
          <a:p>
            <a:pPr marL="0" marR="0" lvl="0" indent="0" algn="ctr" rtl="0">
              <a:spcBef>
                <a:spcPts val="0"/>
              </a:spcBef>
              <a:spcAft>
                <a:spcPts val="0"/>
              </a:spcAft>
              <a:buNone/>
            </a:pPr>
            <a:r>
              <a:rPr lang="en-US" sz="2400" dirty="0">
                <a:latin typeface="KievitPro-Regular" panose="020B0504030101020102" pitchFamily="34" charset="0"/>
                <a:ea typeface="Calibri"/>
                <a:cs typeface="Calibri"/>
              </a:rPr>
              <a:t>		1-2 years</a:t>
            </a:r>
            <a:endParaRPr sz="1800" dirty="0">
              <a:solidFill>
                <a:schemeClr val="lt1"/>
              </a:solidFill>
              <a:latin typeface="KievitPro-Regular" panose="020B0504030101020102" pitchFamily="34" charset="0"/>
              <a:ea typeface="Calibri"/>
              <a:cs typeface="Calibri"/>
              <a:sym typeface="Calibri"/>
            </a:endParaRPr>
          </a:p>
        </p:txBody>
      </p:sp>
      <p:sp>
        <p:nvSpPr>
          <p:cNvPr id="12" name="Google Shape;495;p15">
            <a:extLst>
              <a:ext uri="{FF2B5EF4-FFF2-40B4-BE49-F238E27FC236}">
                <a16:creationId xmlns:a16="http://schemas.microsoft.com/office/drawing/2014/main" id="{68EAE4C3-DE3F-B2B4-6947-E9B4705495BE}"/>
              </a:ext>
            </a:extLst>
          </p:cNvPr>
          <p:cNvSpPr/>
          <p:nvPr/>
        </p:nvSpPr>
        <p:spPr>
          <a:xfrm>
            <a:off x="13400086" y="17820419"/>
            <a:ext cx="11059810" cy="3116977"/>
          </a:xfrm>
          <a:prstGeom prst="wedgeRoundRectCallout">
            <a:avLst>
              <a:gd name="adj1" fmla="val -29815"/>
              <a:gd name="adj2" fmla="val 65272"/>
              <a:gd name="adj3" fmla="val 16667"/>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endParaRPr lang="en-US" sz="2400" dirty="0">
              <a:effectLst/>
              <a:latin typeface="KievitPro-Regular" panose="020B0504030101020102" pitchFamily="34" charset="0"/>
              <a:ea typeface="Calibri" panose="020F0502020204030204" pitchFamily="34" charset="0"/>
              <a:cs typeface="Times New Roman" panose="02020603050405020304" pitchFamily="18" charset="0"/>
            </a:endParaRPr>
          </a:p>
          <a:p>
            <a:r>
              <a:rPr lang="en-US" sz="2400" dirty="0">
                <a:effectLst/>
                <a:latin typeface="KievitPro-Regular" panose="020B0504030101020102" pitchFamily="34" charset="0"/>
                <a:ea typeface="Calibri" panose="020F0502020204030204" pitchFamily="34" charset="0"/>
                <a:cs typeface="Times New Roman" panose="02020603050405020304" pitchFamily="18" charset="0"/>
              </a:rPr>
              <a:t>“</a:t>
            </a:r>
            <a:r>
              <a:rPr lang="en-US" sz="2400" b="1" dirty="0">
                <a:solidFill>
                  <a:srgbClr val="4A773C"/>
                </a:solidFill>
                <a:effectLst/>
                <a:latin typeface="KievitPro-Regular" panose="020B0504030101020102" pitchFamily="34" charset="0"/>
                <a:ea typeface="Calibri" panose="020F0502020204030204" pitchFamily="34" charset="0"/>
              </a:rPr>
              <a:t>It creates an opportunity for those students to have access to the same learning that face-to-face students do</a:t>
            </a:r>
            <a:r>
              <a:rPr lang="en-US" sz="2400" b="1" dirty="0">
                <a:solidFill>
                  <a:srgbClr val="4A7200"/>
                </a:solidFill>
                <a:effectLst/>
                <a:latin typeface="KievitPro-Regular" panose="020B0504030101020102" pitchFamily="34" charset="0"/>
                <a:ea typeface="Calibri" panose="020F0502020204030204" pitchFamily="34" charset="0"/>
              </a:rPr>
              <a:t> </a:t>
            </a:r>
            <a:r>
              <a:rPr lang="en-US" sz="2400" b="1" dirty="0">
                <a:solidFill>
                  <a:srgbClr val="00859B"/>
                </a:solidFill>
                <a:effectLst/>
                <a:latin typeface="KievitPro-Regular" panose="020B0504030101020102" pitchFamily="34" charset="0"/>
                <a:ea typeface="Calibri" panose="020F0502020204030204" pitchFamily="34" charset="0"/>
              </a:rPr>
              <a:t>without needing to uproot their life, move somewhere they can't move,</a:t>
            </a:r>
            <a:r>
              <a:rPr lang="en-US" sz="2400" dirty="0">
                <a:solidFill>
                  <a:srgbClr val="00859B"/>
                </a:solidFill>
                <a:effectLst/>
                <a:latin typeface="KievitPro-Regular" panose="020B0504030101020102" pitchFamily="34" charset="0"/>
                <a:ea typeface="Calibri" panose="020F0502020204030204" pitchFamily="34" charset="0"/>
              </a:rPr>
              <a:t> </a:t>
            </a:r>
            <a:r>
              <a:rPr lang="en-US" sz="2400" b="1" dirty="0">
                <a:solidFill>
                  <a:srgbClr val="00859B"/>
                </a:solidFill>
                <a:effectLst/>
                <a:latin typeface="KievitPro-Regular" panose="020B0504030101020102" pitchFamily="34" charset="0"/>
                <a:ea typeface="Calibri" panose="020F0502020204030204" pitchFamily="34" charset="0"/>
              </a:rPr>
              <a:t>or show up at times that they are unable to show up</a:t>
            </a:r>
            <a:r>
              <a:rPr lang="en-US" sz="2400" dirty="0">
                <a:effectLst/>
                <a:latin typeface="KievitPro-Regular" panose="020B0504030101020102" pitchFamily="34" charset="0"/>
                <a:ea typeface="Calibri" panose="020F0502020204030204" pitchFamily="34" charset="0"/>
              </a:rPr>
              <a:t>, but instead to come, be </a:t>
            </a:r>
            <a:r>
              <a:rPr lang="en-US" sz="2400" b="1" dirty="0">
                <a:solidFill>
                  <a:srgbClr val="4A773C"/>
                </a:solidFill>
                <a:effectLst/>
                <a:latin typeface="KievitPro-Regular" panose="020B0504030101020102" pitchFamily="34" charset="0"/>
                <a:ea typeface="Calibri" panose="020F0502020204030204" pitchFamily="34" charset="0"/>
              </a:rPr>
              <a:t>able to have the same access</a:t>
            </a:r>
            <a:r>
              <a:rPr lang="en-US" sz="2400" b="1" dirty="0">
                <a:solidFill>
                  <a:srgbClr val="4A7200"/>
                </a:solidFill>
                <a:effectLst/>
                <a:latin typeface="KievitPro-Regular" panose="020B0504030101020102" pitchFamily="34" charset="0"/>
                <a:ea typeface="Calibri" panose="020F0502020204030204" pitchFamily="34" charset="0"/>
              </a:rPr>
              <a:t> </a:t>
            </a:r>
            <a:r>
              <a:rPr lang="en-US" sz="2400" dirty="0">
                <a:effectLst/>
                <a:latin typeface="KievitPro-Regular" panose="020B0504030101020102" pitchFamily="34" charset="0"/>
                <a:ea typeface="Calibri" panose="020F0502020204030204" pitchFamily="34" charset="0"/>
              </a:rPr>
              <a:t>while </a:t>
            </a:r>
            <a:r>
              <a:rPr lang="en-US" sz="2400" b="1" dirty="0">
                <a:solidFill>
                  <a:srgbClr val="DC4405"/>
                </a:solidFill>
                <a:effectLst/>
                <a:latin typeface="KievitPro-Regular" panose="020B0504030101020102" pitchFamily="34" charset="0"/>
                <a:ea typeface="Calibri" panose="020F0502020204030204" pitchFamily="34" charset="0"/>
              </a:rPr>
              <a:t>working within their own constraints</a:t>
            </a:r>
            <a:r>
              <a:rPr lang="en-US" sz="2400" dirty="0">
                <a:effectLst/>
                <a:latin typeface="KievitPro-Regular" panose="020B0504030101020102" pitchFamily="34" charset="0"/>
                <a:ea typeface="Calibri" panose="020F0502020204030204" pitchFamily="34" charset="0"/>
              </a:rPr>
              <a:t>.”</a:t>
            </a:r>
          </a:p>
          <a:p>
            <a:r>
              <a:rPr lang="en-US" sz="2400" dirty="0">
                <a:latin typeface="KievitPro-Regular" panose="020B0504030101020102" pitchFamily="34" charset="0"/>
                <a:ea typeface="Calibri"/>
              </a:rPr>
              <a:t>							</a:t>
            </a:r>
            <a:r>
              <a:rPr lang="en-US" sz="2400" dirty="0">
                <a:latin typeface="KievitPro-Regular" panose="020B0504030101020102" pitchFamily="34" charset="0"/>
                <a:ea typeface="Calibri"/>
                <a:cs typeface="Calibri"/>
                <a:sym typeface="Calibri"/>
              </a:rPr>
              <a:t>		3-9 years</a:t>
            </a:r>
            <a:endParaRPr sz="2400" dirty="0">
              <a:solidFill>
                <a:schemeClr val="lt1"/>
              </a:solidFill>
              <a:latin typeface="KievitPro-Regular" panose="020B0504030101020102" pitchFamily="34" charset="0"/>
              <a:ea typeface="Calibri"/>
              <a:cs typeface="Calibri"/>
              <a:sym typeface="Calibri"/>
            </a:endParaRPr>
          </a:p>
        </p:txBody>
      </p:sp>
      <p:graphicFrame>
        <p:nvGraphicFramePr>
          <p:cNvPr id="13" name="Table 12">
            <a:extLst>
              <a:ext uri="{FF2B5EF4-FFF2-40B4-BE49-F238E27FC236}">
                <a16:creationId xmlns:a16="http://schemas.microsoft.com/office/drawing/2014/main" id="{93AE5BB5-C5A0-716A-58F8-D7AEB2EA4607}"/>
              </a:ext>
            </a:extLst>
          </p:cNvPr>
          <p:cNvGraphicFramePr>
            <a:graphicFrameLocks noGrp="1"/>
          </p:cNvGraphicFramePr>
          <p:nvPr>
            <p:extLst>
              <p:ext uri="{D42A27DB-BD31-4B8C-83A1-F6EECF244321}">
                <p14:modId xmlns:p14="http://schemas.microsoft.com/office/powerpoint/2010/main" val="2512427696"/>
              </p:ext>
            </p:extLst>
          </p:nvPr>
        </p:nvGraphicFramePr>
        <p:xfrm>
          <a:off x="13400086" y="12886168"/>
          <a:ext cx="11059810" cy="3819544"/>
        </p:xfrm>
        <a:graphic>
          <a:graphicData uri="http://schemas.openxmlformats.org/drawingml/2006/table">
            <a:tbl>
              <a:tblPr firstRow="1" firstCol="1" bandRow="1"/>
              <a:tblGrid>
                <a:gridCol w="2227340">
                  <a:extLst>
                    <a:ext uri="{9D8B030D-6E8A-4147-A177-3AD203B41FA5}">
                      <a16:colId xmlns:a16="http://schemas.microsoft.com/office/drawing/2014/main" val="2410713914"/>
                    </a:ext>
                  </a:extLst>
                </a:gridCol>
                <a:gridCol w="8832470">
                  <a:extLst>
                    <a:ext uri="{9D8B030D-6E8A-4147-A177-3AD203B41FA5}">
                      <a16:colId xmlns:a16="http://schemas.microsoft.com/office/drawing/2014/main" val="3647585063"/>
                    </a:ext>
                  </a:extLst>
                </a:gridCol>
              </a:tblGrid>
              <a:tr h="671693">
                <a:tc>
                  <a:txBody>
                    <a:bodyPr/>
                    <a:lstStyle/>
                    <a:p>
                      <a:pPr marL="0" marR="0">
                        <a:spcBef>
                          <a:spcPts val="0"/>
                        </a:spcBef>
                        <a:spcAft>
                          <a:spcPts val="0"/>
                        </a:spcAft>
                      </a:pPr>
                      <a:r>
                        <a:rPr lang="en-US" sz="2400" b="1" kern="100" dirty="0">
                          <a:effectLst/>
                          <a:latin typeface="KievitPro-Regular" panose="020B0504030101020102" pitchFamily="34" charset="0"/>
                        </a:rPr>
                        <a:t>Parent Codes</a:t>
                      </a:r>
                      <a:endParaRPr lang="en-US" sz="2400" b="1" kern="100" dirty="0">
                        <a:effectLst/>
                        <a:latin typeface="KievitPro-Regular" panose="020B0504030101020102" pitchFamily="34" charset="0"/>
                        <a:ea typeface="Calibri" panose="020F0502020204030204" pitchFamily="34" charset="0"/>
                        <a:cs typeface="Times New Roman" panose="02020603050405020304" pitchFamily="18" charset="0"/>
                      </a:endParaRPr>
                    </a:p>
                  </a:txBody>
                  <a:tcPr marL="86562" marR="86562" marT="0" marB="0" anchor="ctr"/>
                </a:tc>
                <a:tc>
                  <a:txBody>
                    <a:bodyPr/>
                    <a:lstStyle/>
                    <a:p>
                      <a:pPr marL="0" marR="0">
                        <a:spcBef>
                          <a:spcPts val="0"/>
                        </a:spcBef>
                        <a:spcAft>
                          <a:spcPts val="0"/>
                        </a:spcAft>
                      </a:pPr>
                      <a:r>
                        <a:rPr lang="en-US" sz="2400" b="1" kern="100" dirty="0">
                          <a:effectLst/>
                          <a:latin typeface="KievitPro-Regular" panose="020B0504030101020102" pitchFamily="34" charset="0"/>
                        </a:rPr>
                        <a:t>Examples</a:t>
                      </a:r>
                      <a:endParaRPr lang="en-US" sz="2400" b="1" kern="100" dirty="0">
                        <a:effectLst/>
                        <a:latin typeface="KievitPro-Regular" panose="020B0504030101020102" pitchFamily="34" charset="0"/>
                        <a:ea typeface="Calibri" panose="020F0502020204030204" pitchFamily="34" charset="0"/>
                        <a:cs typeface="Times New Roman" panose="02020603050405020304" pitchFamily="18" charset="0"/>
                      </a:endParaRPr>
                    </a:p>
                  </a:txBody>
                  <a:tcPr marL="86562" marR="86562" marT="0" marB="0" anchor="ctr"/>
                </a:tc>
                <a:extLst>
                  <a:ext uri="{0D108BD9-81ED-4DB2-BD59-A6C34878D82A}">
                    <a16:rowId xmlns:a16="http://schemas.microsoft.com/office/drawing/2014/main" val="2928924125"/>
                  </a:ext>
                </a:extLst>
              </a:tr>
              <a:tr h="1660556">
                <a:tc>
                  <a:txBody>
                    <a:bodyPr/>
                    <a:lstStyle/>
                    <a:p>
                      <a:pPr marL="0" marR="0">
                        <a:spcBef>
                          <a:spcPts val="0"/>
                        </a:spcBef>
                        <a:spcAft>
                          <a:spcPts val="0"/>
                        </a:spcAft>
                      </a:pPr>
                      <a:r>
                        <a:rPr lang="en-US" sz="2400" b="1" kern="100" dirty="0">
                          <a:effectLst/>
                          <a:latin typeface="KievitPro-Regular" panose="020B0504030101020102" pitchFamily="34" charset="0"/>
                        </a:rPr>
                        <a:t>Diversity</a:t>
                      </a:r>
                      <a:endParaRPr lang="en-US" sz="2400" b="1" kern="100" dirty="0">
                        <a:effectLst/>
                        <a:latin typeface="KievitPro-Regular" panose="020B0504030101020102" pitchFamily="34" charset="0"/>
                        <a:ea typeface="Calibri" panose="020F0502020204030204" pitchFamily="34" charset="0"/>
                        <a:cs typeface="Times New Roman" panose="02020603050405020304" pitchFamily="18" charset="0"/>
                      </a:endParaRPr>
                    </a:p>
                  </a:txBody>
                  <a:tcPr marL="86562" marR="86562" marT="0" marB="0" anchor="ctr"/>
                </a:tc>
                <a:tc>
                  <a:txBody>
                    <a:bodyPr/>
                    <a:lstStyle/>
                    <a:p>
                      <a:pPr marL="0" marR="0">
                        <a:spcBef>
                          <a:spcPts val="0"/>
                        </a:spcBef>
                        <a:spcAft>
                          <a:spcPts val="0"/>
                        </a:spcAft>
                      </a:pPr>
                      <a:r>
                        <a:rPr lang="en-US" sz="2400" kern="100" dirty="0">
                          <a:effectLst/>
                          <a:latin typeface="KievitPro-Regular" panose="020B0504030101020102" pitchFamily="34" charset="0"/>
                          <a:ea typeface="Calibri" panose="020F0502020204030204" pitchFamily="34" charset="0"/>
                          <a:cs typeface="Times New Roman" panose="02020603050405020304" pitchFamily="18" charset="0"/>
                        </a:rPr>
                        <a:t>A range of circumstances (e.g., “parenting”, “working full time”) &amp;/or individual differences (e.g., “shy”, “introverted”, “student athlete”)</a:t>
                      </a:r>
                    </a:p>
                  </a:txBody>
                  <a:tcPr marL="86562" marR="86562" marT="0" marB="0" anchor="ctr">
                    <a:solidFill>
                      <a:schemeClr val="bg1">
                        <a:lumMod val="85000"/>
                      </a:schemeClr>
                    </a:solidFill>
                  </a:tcPr>
                </a:tc>
                <a:extLst>
                  <a:ext uri="{0D108BD9-81ED-4DB2-BD59-A6C34878D82A}">
                    <a16:rowId xmlns:a16="http://schemas.microsoft.com/office/drawing/2014/main" val="771128095"/>
                  </a:ext>
                </a:extLst>
              </a:tr>
              <a:tr h="1487295">
                <a:tc>
                  <a:txBody>
                    <a:bodyPr/>
                    <a:lstStyle/>
                    <a:p>
                      <a:pPr marL="0" marR="0">
                        <a:spcBef>
                          <a:spcPts val="0"/>
                        </a:spcBef>
                        <a:spcAft>
                          <a:spcPts val="0"/>
                        </a:spcAft>
                      </a:pPr>
                      <a:r>
                        <a:rPr lang="en-US" sz="2400" b="1" kern="100" dirty="0">
                          <a:effectLst/>
                          <a:latin typeface="KievitPro-Regular" panose="020B0504030101020102" pitchFamily="34" charset="0"/>
                          <a:ea typeface="Calibri" panose="020F0502020204030204" pitchFamily="34" charset="0"/>
                          <a:cs typeface="Times New Roman" panose="02020603050405020304" pitchFamily="18" charset="0"/>
                        </a:rPr>
                        <a:t>Access</a:t>
                      </a:r>
                    </a:p>
                  </a:txBody>
                  <a:tcPr marL="86562" marR="86562" marT="0" marB="0" anchor="ctr"/>
                </a:tc>
                <a:tc>
                  <a:txBody>
                    <a:bodyPr/>
                    <a:lstStyle/>
                    <a:p>
                      <a:pPr marL="0" marR="0">
                        <a:spcBef>
                          <a:spcPts val="0"/>
                        </a:spcBef>
                        <a:spcAft>
                          <a:spcPts val="0"/>
                        </a:spcAft>
                      </a:pPr>
                      <a:r>
                        <a:rPr lang="en-US" sz="2400" kern="100" dirty="0">
                          <a:effectLst/>
                          <a:latin typeface="KievitPro-Regular" panose="020B0504030101020102" pitchFamily="34" charset="0"/>
                          <a:ea typeface="Calibri" panose="020F0502020204030204" pitchFamily="34" charset="0"/>
                          <a:cs typeface="Times New Roman" panose="02020603050405020304" pitchFamily="18" charset="0"/>
                        </a:rPr>
                        <a:t>Opportunities to explore or obtain an educational experience that they not have otherwise (e.g., meeting people from other countries)</a:t>
                      </a:r>
                    </a:p>
                  </a:txBody>
                  <a:tcPr marL="86562" marR="86562" marT="0" marB="0" anchor="ctr">
                    <a:solidFill>
                      <a:schemeClr val="bg1">
                        <a:lumMod val="95000"/>
                      </a:schemeClr>
                    </a:solidFill>
                  </a:tcPr>
                </a:tc>
                <a:extLst>
                  <a:ext uri="{0D108BD9-81ED-4DB2-BD59-A6C34878D82A}">
                    <a16:rowId xmlns:a16="http://schemas.microsoft.com/office/drawing/2014/main" val="2979314800"/>
                  </a:ext>
                </a:extLst>
              </a:tr>
            </a:tbl>
          </a:graphicData>
        </a:graphic>
      </p:graphicFrame>
      <p:sp>
        <p:nvSpPr>
          <p:cNvPr id="14" name="Google Shape;104;p1">
            <a:extLst>
              <a:ext uri="{FF2B5EF4-FFF2-40B4-BE49-F238E27FC236}">
                <a16:creationId xmlns:a16="http://schemas.microsoft.com/office/drawing/2014/main" id="{2BA90D46-BCF6-517C-4305-DB89D9E0D643}"/>
              </a:ext>
            </a:extLst>
          </p:cNvPr>
          <p:cNvSpPr txBox="1"/>
          <p:nvPr/>
        </p:nvSpPr>
        <p:spPr>
          <a:xfrm>
            <a:off x="15049656" y="17077115"/>
            <a:ext cx="7760670" cy="643954"/>
          </a:xfrm>
          <a:prstGeom prst="rect">
            <a:avLst/>
          </a:prstGeom>
          <a:noFill/>
          <a:ln>
            <a:noFill/>
          </a:ln>
        </p:spPr>
        <p:txBody>
          <a:bodyPr spcFirstLastPara="1" wrap="square" lIns="0" tIns="11400" rIns="0" bIns="0" anchor="t" anchorCtr="0">
            <a:noAutofit/>
          </a:bodyPr>
          <a:lstStyle/>
          <a:p>
            <a:pPr marL="312554" marR="210372" lvl="0" indent="-301137" algn="ctr" rtl="0">
              <a:lnSpc>
                <a:spcPct val="114399"/>
              </a:lnSpc>
              <a:spcBef>
                <a:spcPts val="0"/>
              </a:spcBef>
              <a:spcAft>
                <a:spcPts val="0"/>
              </a:spcAft>
              <a:buNone/>
            </a:pPr>
            <a:r>
              <a:rPr kumimoji="0" lang="en-US" sz="3000" b="1" i="0" u="none" strike="noStrike" kern="0" cap="none" spc="0" normalizeH="0" baseline="0" noProof="0" dirty="0">
                <a:ln>
                  <a:noFill/>
                </a:ln>
                <a:solidFill>
                  <a:srgbClr val="00859B"/>
                </a:solidFill>
                <a:effectLst/>
                <a:uLnTx/>
                <a:uFillTx/>
                <a:latin typeface="KievitPro-Regular" panose="020B0504030101020102" pitchFamily="34" charset="0"/>
                <a:sym typeface="Arial"/>
              </a:rPr>
              <a:t>Flexibility</a:t>
            </a:r>
            <a:r>
              <a:rPr kumimoji="0" lang="en-US" sz="3000" b="1" i="0" u="none" strike="noStrike" kern="0" cap="none" spc="0" normalizeH="0" baseline="0" noProof="0" dirty="0">
                <a:ln>
                  <a:noFill/>
                </a:ln>
                <a:solidFill>
                  <a:srgbClr val="000000"/>
                </a:solidFill>
                <a:effectLst/>
                <a:uLnTx/>
                <a:uFillTx/>
                <a:latin typeface="KievitPro-Regular" panose="020B0504030101020102" pitchFamily="34" charset="0"/>
                <a:sym typeface="Arial"/>
              </a:rPr>
              <a:t>,</a:t>
            </a:r>
            <a:r>
              <a:rPr kumimoji="0" lang="en-US" sz="3000" b="1" i="0" u="none" strike="noStrike" kern="0" cap="none" spc="0" normalizeH="0" baseline="0" noProof="0" dirty="0">
                <a:ln>
                  <a:noFill/>
                </a:ln>
                <a:solidFill>
                  <a:srgbClr val="DC4405"/>
                </a:solidFill>
                <a:effectLst/>
                <a:uLnTx/>
                <a:uFillTx/>
                <a:latin typeface="KievitPro-Regular" panose="020B0504030101020102" pitchFamily="34" charset="0"/>
                <a:sym typeface="Arial"/>
              </a:rPr>
              <a:t> Diversity </a:t>
            </a:r>
            <a:r>
              <a:rPr kumimoji="0" lang="en-US" sz="3000" b="1" i="0" u="none" strike="noStrike" kern="0" cap="none" spc="0" normalizeH="0" baseline="0" noProof="0" dirty="0">
                <a:ln>
                  <a:noFill/>
                </a:ln>
                <a:solidFill>
                  <a:srgbClr val="000000"/>
                </a:solidFill>
                <a:effectLst/>
                <a:uLnTx/>
                <a:uFillTx/>
                <a:latin typeface="KievitPro-Regular" panose="020B0504030101020102" pitchFamily="34" charset="0"/>
                <a:sym typeface="Arial"/>
              </a:rPr>
              <a:t>&amp;</a:t>
            </a:r>
            <a:r>
              <a:rPr kumimoji="0" lang="en-US" sz="3000" b="1" i="0" u="none" strike="noStrike" kern="0" cap="none" spc="0" normalizeH="0" baseline="0" noProof="0" dirty="0">
                <a:ln>
                  <a:noFill/>
                </a:ln>
                <a:solidFill>
                  <a:srgbClr val="DC4405"/>
                </a:solidFill>
                <a:effectLst/>
                <a:uLnTx/>
                <a:uFillTx/>
                <a:latin typeface="KievitPro-Regular" panose="020B0504030101020102" pitchFamily="34" charset="0"/>
                <a:sym typeface="Arial"/>
              </a:rPr>
              <a:t> </a:t>
            </a:r>
            <a:r>
              <a:rPr kumimoji="0" lang="en-US" sz="3000" b="1" i="0" u="none" strike="noStrike" kern="0" cap="none" spc="0" normalizeH="0" baseline="0" noProof="0" dirty="0">
                <a:ln>
                  <a:noFill/>
                </a:ln>
                <a:solidFill>
                  <a:srgbClr val="4A773C"/>
                </a:solidFill>
                <a:effectLst/>
                <a:uLnTx/>
                <a:uFillTx/>
                <a:latin typeface="KievitPro-Regular" panose="020B0504030101020102" pitchFamily="34" charset="0"/>
                <a:sym typeface="Arial"/>
              </a:rPr>
              <a:t>Access</a:t>
            </a:r>
            <a:endParaRPr sz="3000" b="0" i="0" u="none" strike="noStrike" cap="none" dirty="0">
              <a:solidFill>
                <a:schemeClr val="dk1"/>
              </a:solidFill>
              <a:latin typeface="KievitPro-Regular" panose="020B0504030101020102" pitchFamily="34" charset="0"/>
              <a:ea typeface="Helvetica Neue"/>
              <a:cs typeface="Helvetica Neue"/>
              <a:sym typeface="Helvetica Neue"/>
            </a:endParaRPr>
          </a:p>
        </p:txBody>
      </p:sp>
      <p:pic>
        <p:nvPicPr>
          <p:cNvPr id="16" name="Picture 15">
            <a:extLst>
              <a:ext uri="{FF2B5EF4-FFF2-40B4-BE49-F238E27FC236}">
                <a16:creationId xmlns:a16="http://schemas.microsoft.com/office/drawing/2014/main" id="{F38AAB6E-B484-579D-FB09-E50325BA53DE}"/>
              </a:ext>
            </a:extLst>
          </p:cNvPr>
          <p:cNvPicPr>
            <a:picLocks noChangeAspect="1"/>
          </p:cNvPicPr>
          <p:nvPr/>
        </p:nvPicPr>
        <p:blipFill rotWithShape="1">
          <a:blip r:embed="rId7"/>
          <a:srcRect r="3466"/>
          <a:stretch/>
        </p:blipFill>
        <p:spPr>
          <a:xfrm>
            <a:off x="25533570" y="13728893"/>
            <a:ext cx="7746640" cy="5113150"/>
          </a:xfrm>
          <a:prstGeom prst="rect">
            <a:avLst/>
          </a:prstGeom>
          <a:ln>
            <a:solidFill>
              <a:srgbClr val="C00000"/>
            </a:solidFill>
          </a:ln>
        </p:spPr>
      </p:pic>
      <p:sp>
        <p:nvSpPr>
          <p:cNvPr id="17" name="Google Shape;507;p16">
            <a:extLst>
              <a:ext uri="{FF2B5EF4-FFF2-40B4-BE49-F238E27FC236}">
                <a16:creationId xmlns:a16="http://schemas.microsoft.com/office/drawing/2014/main" id="{110C1DCE-1728-C6B5-8CA2-6A1EF4BED074}"/>
              </a:ext>
            </a:extLst>
          </p:cNvPr>
          <p:cNvSpPr/>
          <p:nvPr/>
        </p:nvSpPr>
        <p:spPr>
          <a:xfrm>
            <a:off x="25533570" y="8244646"/>
            <a:ext cx="7803478" cy="3600687"/>
          </a:xfrm>
          <a:prstGeom prst="wedgeRoundRectCallout">
            <a:avLst>
              <a:gd name="adj1" fmla="val -29815"/>
              <a:gd name="adj2" fmla="val 65272"/>
              <a:gd name="adj3" fmla="val 16667"/>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dirty="0">
                <a:solidFill>
                  <a:schemeClr val="dk1"/>
                </a:solidFill>
                <a:latin typeface="KievitPro-Regular" panose="020B0504030101020102" pitchFamily="34" charset="0"/>
                <a:sym typeface="Arial"/>
              </a:rPr>
              <a:t>“</a:t>
            </a:r>
            <a:r>
              <a:rPr lang="en-US" sz="2400" dirty="0">
                <a:effectLst/>
                <a:latin typeface="KievitPro-Regular" panose="020B0504030101020102" pitchFamily="34" charset="0"/>
                <a:ea typeface="Calibri" panose="020F0502020204030204" pitchFamily="34" charset="0"/>
                <a:cs typeface="Times New Roman" panose="02020603050405020304" pitchFamily="18" charset="0"/>
              </a:rPr>
              <a:t>They can work, if they're midnight workers they can work at midnight. If they're morning workers they can work in the morning. It's the freedom of time. It really is that. And I mean like within a day, not necessarily calendar, but within a day, it's like you can kind of work whenever you feel like it or whenever you have time…I think that's the number one benefit is just that freedom of time</a:t>
            </a:r>
            <a:r>
              <a:rPr lang="en-US" sz="2400" dirty="0">
                <a:effectLst/>
                <a:latin typeface="KievitPro-Regular" panose="020B0504030101020102" pitchFamily="34" charset="0"/>
              </a:rPr>
              <a:t> </a:t>
            </a:r>
            <a:r>
              <a:rPr lang="en-US" sz="2400" dirty="0">
                <a:solidFill>
                  <a:schemeClr val="dk1"/>
                </a:solidFill>
                <a:latin typeface="KievitPro-Regular" panose="020B0504030101020102" pitchFamily="34" charset="0"/>
                <a:sym typeface="Arial"/>
              </a:rPr>
              <a:t>.”</a:t>
            </a:r>
          </a:p>
          <a:p>
            <a:pPr marL="0" marR="0" lvl="0" indent="0" algn="ctr" rtl="0">
              <a:spcBef>
                <a:spcPts val="0"/>
              </a:spcBef>
              <a:spcAft>
                <a:spcPts val="0"/>
              </a:spcAft>
              <a:buNone/>
            </a:pPr>
            <a:r>
              <a:rPr lang="en-US" sz="2400" dirty="0">
                <a:solidFill>
                  <a:schemeClr val="dk1"/>
                </a:solidFill>
                <a:latin typeface="KievitPro-Regular" panose="020B0504030101020102" pitchFamily="34" charset="0"/>
                <a:sym typeface="Arial"/>
              </a:rPr>
              <a:t>			                            3-9 years</a:t>
            </a:r>
            <a:endParaRPr sz="2400" dirty="0">
              <a:solidFill>
                <a:schemeClr val="dk1"/>
              </a:solidFill>
              <a:latin typeface="KievitPro-Regular" panose="020B0504030101020102" pitchFamily="34" charset="0"/>
              <a:sym typeface="Arial"/>
            </a:endParaRPr>
          </a:p>
        </p:txBody>
      </p:sp>
      <p:sp>
        <p:nvSpPr>
          <p:cNvPr id="19" name="Google Shape;508;p16">
            <a:extLst>
              <a:ext uri="{FF2B5EF4-FFF2-40B4-BE49-F238E27FC236}">
                <a16:creationId xmlns:a16="http://schemas.microsoft.com/office/drawing/2014/main" id="{9EC6885E-E55C-A2DE-2854-EDB153CD5724}"/>
              </a:ext>
            </a:extLst>
          </p:cNvPr>
          <p:cNvSpPr/>
          <p:nvPr/>
        </p:nvSpPr>
        <p:spPr>
          <a:xfrm>
            <a:off x="25533570" y="4954212"/>
            <a:ext cx="7830105" cy="2775654"/>
          </a:xfrm>
          <a:prstGeom prst="wedgeRoundRectCallout">
            <a:avLst>
              <a:gd name="adj1" fmla="val 33451"/>
              <a:gd name="adj2" fmla="val 60566"/>
              <a:gd name="adj3" fmla="val 16667"/>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dirty="0">
                <a:solidFill>
                  <a:schemeClr val="dk1"/>
                </a:solidFill>
                <a:latin typeface="KievitPro-Regular" panose="020B0504030101020102" pitchFamily="34" charset="0"/>
                <a:sym typeface="Arial"/>
              </a:rPr>
              <a:t>“It gives them the flexibility to fit the class into their schedule. Gives them the option to do it from home, rather than traveling great distance to get to the classroom, which saves them time when they're probably crunched for time already.”   </a:t>
            </a:r>
          </a:p>
          <a:p>
            <a:pPr marL="0" marR="0" lvl="0" indent="0" algn="ctr" rtl="0">
              <a:spcBef>
                <a:spcPts val="0"/>
              </a:spcBef>
              <a:spcAft>
                <a:spcPts val="0"/>
              </a:spcAft>
              <a:buNone/>
            </a:pPr>
            <a:r>
              <a:rPr lang="en-US" sz="2400" dirty="0">
                <a:solidFill>
                  <a:schemeClr val="dk1"/>
                </a:solidFill>
                <a:latin typeface="KievitPro-Regular" panose="020B0504030101020102" pitchFamily="34" charset="0"/>
              </a:rPr>
              <a:t>				               1-2 years</a:t>
            </a:r>
            <a:endParaRPr sz="2400" dirty="0">
              <a:solidFill>
                <a:schemeClr val="dk1"/>
              </a:solidFill>
              <a:latin typeface="KievitPro-Regular" panose="020B0504030101020102" pitchFamily="34" charset="0"/>
              <a:sym typeface="Arial"/>
            </a:endParaRPr>
          </a:p>
        </p:txBody>
      </p:sp>
      <p:sp>
        <p:nvSpPr>
          <p:cNvPr id="20" name="Google Shape;89;p1">
            <a:extLst>
              <a:ext uri="{FF2B5EF4-FFF2-40B4-BE49-F238E27FC236}">
                <a16:creationId xmlns:a16="http://schemas.microsoft.com/office/drawing/2014/main" id="{D2B26267-F9CD-EAB8-54B0-E32063A26595}"/>
              </a:ext>
            </a:extLst>
          </p:cNvPr>
          <p:cNvSpPr/>
          <p:nvPr/>
        </p:nvSpPr>
        <p:spPr>
          <a:xfrm>
            <a:off x="25274004" y="19354583"/>
            <a:ext cx="8326077" cy="2337142"/>
          </a:xfrm>
          <a:prstGeom prst="rect">
            <a:avLst/>
          </a:prstGeom>
          <a:solidFill>
            <a:schemeClr val="l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106;p1">
            <a:extLst>
              <a:ext uri="{FF2B5EF4-FFF2-40B4-BE49-F238E27FC236}">
                <a16:creationId xmlns:a16="http://schemas.microsoft.com/office/drawing/2014/main" id="{9D7E20C7-35B6-5E1A-7D11-D77E0F3024D0}"/>
              </a:ext>
            </a:extLst>
          </p:cNvPr>
          <p:cNvSpPr txBox="1"/>
          <p:nvPr/>
        </p:nvSpPr>
        <p:spPr>
          <a:xfrm>
            <a:off x="25533570" y="13038938"/>
            <a:ext cx="7746640" cy="634171"/>
          </a:xfrm>
          <a:prstGeom prst="rect">
            <a:avLst/>
          </a:prstGeom>
          <a:noFill/>
          <a:ln>
            <a:noFill/>
          </a:ln>
        </p:spPr>
        <p:txBody>
          <a:bodyPr spcFirstLastPara="1" wrap="square" lIns="0" tIns="11400" rIns="0" bIns="0" anchor="t" anchorCtr="0">
            <a:noAutofit/>
          </a:bodyPr>
          <a:lstStyle/>
          <a:p>
            <a:pPr marL="312554" marR="210372" lvl="0" indent="-301137" algn="l" rtl="0">
              <a:lnSpc>
                <a:spcPct val="114399"/>
              </a:lnSpc>
              <a:spcBef>
                <a:spcPts val="0"/>
              </a:spcBef>
              <a:spcAft>
                <a:spcPts val="0"/>
              </a:spcAft>
              <a:buNone/>
            </a:pPr>
            <a:r>
              <a:rPr lang="en-US" sz="3200" b="1" dirty="0">
                <a:solidFill>
                  <a:schemeClr val="dk1"/>
                </a:solidFill>
                <a:latin typeface="KievitPro-Regular" panose="020B0504030101020102" pitchFamily="34" charset="0"/>
                <a:ea typeface="Helvetica Neue"/>
                <a:cs typeface="Helvetica Neue"/>
                <a:sym typeface="Helvetica Neue"/>
              </a:rPr>
              <a:t>Emergent Themes in Flexibility</a:t>
            </a:r>
            <a:endParaRPr sz="3200" b="0" i="0" u="none" strike="noStrike" cap="none" dirty="0">
              <a:solidFill>
                <a:schemeClr val="dk1"/>
              </a:solidFill>
              <a:latin typeface="KievitPro-Regular" panose="020B0504030101020102" pitchFamily="34" charset="0"/>
              <a:ea typeface="Helvetica Neue"/>
              <a:cs typeface="Helvetica Neue"/>
              <a:sym typeface="Helvetica Neue"/>
            </a:endParaRPr>
          </a:p>
        </p:txBody>
      </p:sp>
      <p:sp>
        <p:nvSpPr>
          <p:cNvPr id="22" name="Google Shape;106;p1">
            <a:extLst>
              <a:ext uri="{FF2B5EF4-FFF2-40B4-BE49-F238E27FC236}">
                <a16:creationId xmlns:a16="http://schemas.microsoft.com/office/drawing/2014/main" id="{C090BCFC-64B1-DD22-F8A2-C6DAC32F953A}"/>
              </a:ext>
            </a:extLst>
          </p:cNvPr>
          <p:cNvSpPr txBox="1"/>
          <p:nvPr/>
        </p:nvSpPr>
        <p:spPr>
          <a:xfrm>
            <a:off x="25533569" y="19523465"/>
            <a:ext cx="8352368" cy="2041924"/>
          </a:xfrm>
          <a:prstGeom prst="rect">
            <a:avLst/>
          </a:prstGeom>
          <a:noFill/>
          <a:ln>
            <a:noFill/>
          </a:ln>
        </p:spPr>
        <p:txBody>
          <a:bodyPr spcFirstLastPara="1" wrap="square" lIns="0" tIns="11400" rIns="0" bIns="0" anchor="t" anchorCtr="0">
            <a:noAutofit/>
          </a:bodyPr>
          <a:lstStyle/>
          <a:p>
            <a:pPr marL="312554" marR="210372" lvl="0" indent="-301137" algn="l" rtl="0">
              <a:lnSpc>
                <a:spcPct val="114399"/>
              </a:lnSpc>
              <a:spcBef>
                <a:spcPts val="0"/>
              </a:spcBef>
              <a:spcAft>
                <a:spcPts val="0"/>
              </a:spcAft>
              <a:buNone/>
            </a:pPr>
            <a:r>
              <a:rPr lang="en-US" sz="2400" b="1" dirty="0">
                <a:solidFill>
                  <a:schemeClr val="dk1"/>
                </a:solidFill>
                <a:latin typeface="KievitPro-Regular" panose="020B0504030101020102" pitchFamily="34" charset="0"/>
                <a:ea typeface="Helvetica Neue"/>
                <a:cs typeface="Helvetica Neue"/>
                <a:sym typeface="Helvetica Neue"/>
              </a:rPr>
              <a:t>References &amp; Acknowledgements </a:t>
            </a:r>
          </a:p>
          <a:p>
            <a:pPr marL="312554" marR="210372" indent="-301137">
              <a:lnSpc>
                <a:spcPct val="114399"/>
              </a:lnSpc>
            </a:pPr>
            <a:r>
              <a:rPr lang="en-US" sz="2400" i="0" u="none" strike="noStrike" cap="none" dirty="0" err="1">
                <a:solidFill>
                  <a:schemeClr val="dk1"/>
                </a:solidFill>
                <a:latin typeface="KievitPro-Regular" panose="020B0504030101020102" pitchFamily="34" charset="0"/>
                <a:ea typeface="Helvetica Neue"/>
                <a:cs typeface="Helvetica Neue"/>
                <a:sym typeface="Helvetica Neue"/>
              </a:rPr>
              <a:t>Saldaña</a:t>
            </a:r>
            <a:r>
              <a:rPr lang="en-US" sz="2400" i="0" u="none" strike="noStrike" cap="none" dirty="0">
                <a:solidFill>
                  <a:schemeClr val="dk1"/>
                </a:solidFill>
                <a:latin typeface="KievitPro-Regular" panose="020B0504030101020102" pitchFamily="34" charset="0"/>
                <a:ea typeface="Helvetica Neue"/>
                <a:cs typeface="Helvetica Neue"/>
                <a:sym typeface="Helvetica Neue"/>
              </a:rPr>
              <a:t>, J. (2021). </a:t>
            </a:r>
            <a:r>
              <a:rPr lang="en-US" sz="2400" i="1" u="none" strike="noStrike" cap="none" dirty="0">
                <a:solidFill>
                  <a:schemeClr val="dk1"/>
                </a:solidFill>
                <a:latin typeface="KievitPro-Regular" panose="020B0504030101020102" pitchFamily="34" charset="0"/>
                <a:ea typeface="Helvetica Neue"/>
                <a:cs typeface="Helvetica Neue"/>
                <a:sym typeface="Helvetica Neue"/>
              </a:rPr>
              <a:t>The coding manual for qualitative researchers. sage.</a:t>
            </a:r>
          </a:p>
          <a:p>
            <a:pPr marL="312554" marR="210372" indent="-301137">
              <a:lnSpc>
                <a:spcPct val="114399"/>
              </a:lnSpc>
            </a:pPr>
            <a:endParaRPr lang="en-US" sz="2400" i="1" u="none" strike="noStrike" cap="none" dirty="0">
              <a:solidFill>
                <a:schemeClr val="dk1"/>
              </a:solidFill>
              <a:latin typeface="KievitPro-Regular" panose="020B0504030101020102" pitchFamily="34" charset="0"/>
              <a:ea typeface="Helvetica Neue"/>
              <a:cs typeface="Helvetica Neue"/>
              <a:sym typeface="Helvetica Neue"/>
            </a:endParaRPr>
          </a:p>
          <a:p>
            <a:pPr marL="312554" marR="210372" lvl="0" indent="-301137" algn="l" rtl="0">
              <a:lnSpc>
                <a:spcPct val="114399"/>
              </a:lnSpc>
              <a:spcBef>
                <a:spcPts val="0"/>
              </a:spcBef>
              <a:spcAft>
                <a:spcPts val="0"/>
              </a:spcAft>
              <a:buNone/>
            </a:pPr>
            <a:r>
              <a:rPr lang="en-US" sz="2400" b="0" i="0" u="none" strike="noStrike" cap="none" dirty="0">
                <a:solidFill>
                  <a:schemeClr val="dk1"/>
                </a:solidFill>
                <a:latin typeface="KievitPro-Regular" panose="020B0504030101020102" pitchFamily="34" charset="0"/>
                <a:ea typeface="Helvetica Neue"/>
                <a:cs typeface="Helvetica Neue"/>
                <a:sym typeface="Helvetica Neue"/>
              </a:rPr>
              <a:t>Thank you to the faculty &amp; graduate students who participated.</a:t>
            </a:r>
            <a:endParaRPr sz="2400" b="0" i="0" u="none" strike="noStrike" cap="none" dirty="0">
              <a:solidFill>
                <a:schemeClr val="dk1"/>
              </a:solidFill>
              <a:latin typeface="KievitPro-Regular" panose="020B0504030101020102" pitchFamily="34" charset="0"/>
              <a:ea typeface="Helvetica Neue"/>
              <a:cs typeface="Helvetica Neue"/>
              <a:sym typeface="Helvetica Neue"/>
            </a:endParaRPr>
          </a:p>
        </p:txBody>
      </p:sp>
      <p:pic>
        <p:nvPicPr>
          <p:cNvPr id="4" name="Google Shape;112;p1">
            <a:extLst>
              <a:ext uri="{FF2B5EF4-FFF2-40B4-BE49-F238E27FC236}">
                <a16:creationId xmlns:a16="http://schemas.microsoft.com/office/drawing/2014/main" id="{0D777042-8A54-6D00-ACFF-4C893042A728}"/>
              </a:ext>
            </a:extLst>
          </p:cNvPr>
          <p:cNvPicPr preferRelativeResize="0"/>
          <p:nvPr/>
        </p:nvPicPr>
        <p:blipFill>
          <a:blip r:embed="rId5">
            <a:alphaModFix/>
          </a:blip>
          <a:stretch>
            <a:fillRect/>
          </a:stretch>
        </p:blipFill>
        <p:spPr>
          <a:xfrm>
            <a:off x="27302381" y="1456132"/>
            <a:ext cx="6169469" cy="200182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668</Words>
  <Application>Microsoft Macintosh PowerPoint</Application>
  <PresentationFormat>Custom</PresentationFormat>
  <Paragraphs>80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KievitPro-Regular</vt:lpstr>
      <vt:lpstr>Arial</vt:lpstr>
      <vt:lpstr>Kievit Offc</vt:lpstr>
      <vt:lpstr>Helvetica Neue</vt:lpstr>
      <vt:lpstr>Calibri</vt:lpstr>
      <vt:lpstr>Office Theme</vt:lpstr>
      <vt:lpstr>                                                   What can online learning do for students that face-to-face learning cannot?    Nadia Jaramillo, Ph.D. &amp; Naomi R. Aguiar, Ph.D. Ecampus Research Unit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What can online learning do for students that face-to-face learning cannot?   Author(s)  </dc:title>
  <dc:creator>Shi, Tianhong</dc:creator>
  <cp:lastModifiedBy>Author 2</cp:lastModifiedBy>
  <cp:revision>23</cp:revision>
  <dcterms:created xsi:type="dcterms:W3CDTF">2019-08-05T21:20:47Z</dcterms:created>
  <dcterms:modified xsi:type="dcterms:W3CDTF">2023-10-31T17:58:02Z</dcterms:modified>
</cp:coreProperties>
</file>